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data21.xml" ContentType="application/vnd.openxmlformats-officedocument.drawingml.diagramData+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xls" ContentType="application/vnd.ms-exce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371" r:id="rId3"/>
    <p:sldId id="373" r:id="rId4"/>
    <p:sldId id="266" r:id="rId5"/>
    <p:sldId id="268" r:id="rId6"/>
    <p:sldId id="270" r:id="rId7"/>
    <p:sldId id="271" r:id="rId8"/>
    <p:sldId id="267" r:id="rId9"/>
    <p:sldId id="280" r:id="rId10"/>
    <p:sldId id="274" r:id="rId11"/>
    <p:sldId id="279" r:id="rId12"/>
    <p:sldId id="275" r:id="rId13"/>
    <p:sldId id="282" r:id="rId14"/>
    <p:sldId id="326" r:id="rId15"/>
    <p:sldId id="366" r:id="rId16"/>
    <p:sldId id="345" r:id="rId17"/>
    <p:sldId id="346" r:id="rId18"/>
    <p:sldId id="351" r:id="rId19"/>
    <p:sldId id="328" r:id="rId20"/>
    <p:sldId id="333" r:id="rId21"/>
    <p:sldId id="334" r:id="rId22"/>
    <p:sldId id="335" r:id="rId23"/>
    <p:sldId id="336" r:id="rId24"/>
    <p:sldId id="337" r:id="rId25"/>
    <p:sldId id="338" r:id="rId26"/>
    <p:sldId id="339" r:id="rId27"/>
    <p:sldId id="292" r:id="rId28"/>
    <p:sldId id="340" r:id="rId29"/>
    <p:sldId id="341" r:id="rId30"/>
    <p:sldId id="299" r:id="rId31"/>
    <p:sldId id="367" r:id="rId32"/>
    <p:sldId id="368" r:id="rId33"/>
    <p:sldId id="304" r:id="rId34"/>
    <p:sldId id="305" r:id="rId35"/>
    <p:sldId id="306" r:id="rId36"/>
    <p:sldId id="307" r:id="rId37"/>
    <p:sldId id="308" r:id="rId38"/>
    <p:sldId id="309" r:id="rId39"/>
    <p:sldId id="310" r:id="rId40"/>
    <p:sldId id="369" r:id="rId41"/>
    <p:sldId id="313" r:id="rId42"/>
    <p:sldId id="311" r:id="rId43"/>
    <p:sldId id="285" r:id="rId44"/>
    <p:sldId id="312" r:id="rId45"/>
    <p:sldId id="314" r:id="rId46"/>
    <p:sldId id="315" r:id="rId47"/>
    <p:sldId id="317" r:id="rId48"/>
    <p:sldId id="318" r:id="rId49"/>
    <p:sldId id="329" r:id="rId50"/>
    <p:sldId id="330" r:id="rId51"/>
    <p:sldId id="365" r:id="rId52"/>
    <p:sldId id="353" r:id="rId53"/>
    <p:sldId id="355" r:id="rId54"/>
    <p:sldId id="357" r:id="rId55"/>
    <p:sldId id="359" r:id="rId56"/>
    <p:sldId id="360" r:id="rId57"/>
    <p:sldId id="372" r:id="rId58"/>
    <p:sldId id="354" r:id="rId59"/>
    <p:sldId id="370" r:id="rId60"/>
    <p:sldId id="272" r:id="rId61"/>
    <p:sldId id="32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FD411-E996-4681-953E-AA16E0209761}"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E4B20275-3BC0-4FC9-A83D-E33A6566ADC7}">
      <dgm:prSet custT="1"/>
      <dgm:spPr>
        <a:noFill/>
      </dgm:spPr>
      <dgm:t>
        <a:bodyPr/>
        <a:lstStyle/>
        <a:p>
          <a:pPr rtl="0"/>
          <a:r>
            <a:rPr lang="en-US" sz="3200" dirty="0" smtClean="0">
              <a:solidFill>
                <a:schemeClr val="tx1"/>
              </a:solidFill>
              <a:latin typeface="Times New Roman" pitchFamily="18" charset="0"/>
              <a:cs typeface="Times New Roman" pitchFamily="18" charset="0"/>
            </a:rPr>
            <a:t>EVOLUTION OF RADIOTHERAPY</a:t>
          </a:r>
          <a:endParaRPr lang="en-US" sz="3200" dirty="0">
            <a:solidFill>
              <a:schemeClr val="tx1"/>
            </a:solidFill>
            <a:latin typeface="Times New Roman" pitchFamily="18" charset="0"/>
            <a:cs typeface="Times New Roman" pitchFamily="18" charset="0"/>
          </a:endParaRPr>
        </a:p>
      </dgm:t>
    </dgm:pt>
    <dgm:pt modelId="{04F42C4F-C4C2-46F7-81DB-36C6EF49D4D4}" type="parTrans" cxnId="{3E3FFD92-FCE5-4C9F-A044-628ABD208E97}">
      <dgm:prSet/>
      <dgm:spPr/>
      <dgm:t>
        <a:bodyPr/>
        <a:lstStyle/>
        <a:p>
          <a:endParaRPr lang="en-US"/>
        </a:p>
      </dgm:t>
    </dgm:pt>
    <dgm:pt modelId="{24773229-2CC4-46D0-A27C-768134D1CFAB}" type="sibTrans" cxnId="{3E3FFD92-FCE5-4C9F-A044-628ABD208E97}">
      <dgm:prSet/>
      <dgm:spPr/>
      <dgm:t>
        <a:bodyPr/>
        <a:lstStyle/>
        <a:p>
          <a:endParaRPr lang="en-US"/>
        </a:p>
      </dgm:t>
    </dgm:pt>
    <dgm:pt modelId="{1325B939-B784-45B9-B429-05332C094124}" type="pres">
      <dgm:prSet presAssocID="{B7EFD411-E996-4681-953E-AA16E0209761}" presName="linear" presStyleCnt="0">
        <dgm:presLayoutVars>
          <dgm:animLvl val="lvl"/>
          <dgm:resizeHandles val="exact"/>
        </dgm:presLayoutVars>
      </dgm:prSet>
      <dgm:spPr/>
      <dgm:t>
        <a:bodyPr/>
        <a:lstStyle/>
        <a:p>
          <a:endParaRPr lang="en-US"/>
        </a:p>
      </dgm:t>
    </dgm:pt>
    <dgm:pt modelId="{9942EE1D-50A1-4CD1-A209-7A17B325D11D}" type="pres">
      <dgm:prSet presAssocID="{E4B20275-3BC0-4FC9-A83D-E33A6566ADC7}" presName="parentText" presStyleLbl="node1" presStyleIdx="0" presStyleCnt="1" custScaleY="37622">
        <dgm:presLayoutVars>
          <dgm:chMax val="0"/>
          <dgm:bulletEnabled val="1"/>
        </dgm:presLayoutVars>
      </dgm:prSet>
      <dgm:spPr/>
      <dgm:t>
        <a:bodyPr/>
        <a:lstStyle/>
        <a:p>
          <a:endParaRPr lang="en-US"/>
        </a:p>
      </dgm:t>
    </dgm:pt>
  </dgm:ptLst>
  <dgm:cxnLst>
    <dgm:cxn modelId="{3E3FFD92-FCE5-4C9F-A044-628ABD208E97}" srcId="{B7EFD411-E996-4681-953E-AA16E0209761}" destId="{E4B20275-3BC0-4FC9-A83D-E33A6566ADC7}" srcOrd="0" destOrd="0" parTransId="{04F42C4F-C4C2-46F7-81DB-36C6EF49D4D4}" sibTransId="{24773229-2CC4-46D0-A27C-768134D1CFAB}"/>
    <dgm:cxn modelId="{B3AF2696-7005-45A4-93C7-47A086674D1D}" type="presOf" srcId="{B7EFD411-E996-4681-953E-AA16E0209761}" destId="{1325B939-B784-45B9-B429-05332C094124}" srcOrd="0" destOrd="0" presId="urn:microsoft.com/office/officeart/2005/8/layout/vList2"/>
    <dgm:cxn modelId="{7959D8AD-74E4-4B87-873C-A025CEBD6E72}" type="presOf" srcId="{E4B20275-3BC0-4FC9-A83D-E33A6566ADC7}" destId="{9942EE1D-50A1-4CD1-A209-7A17B325D11D}" srcOrd="0" destOrd="0" presId="urn:microsoft.com/office/officeart/2005/8/layout/vList2"/>
    <dgm:cxn modelId="{2D602FA7-6A79-4A88-9B5A-0925B7B79B32}" type="presParOf" srcId="{1325B939-B784-45B9-B429-05332C094124}" destId="{9942EE1D-50A1-4CD1-A209-7A17B325D11D}" srcOrd="0" destOrd="0" presId="urn:microsoft.com/office/officeart/2005/8/layout/vList2"/>
  </dgm:cxnLst>
  <dgm:bg>
    <a:noFill/>
  </dgm:bg>
  <dgm:whole/>
</dgm:dataModel>
</file>

<file path=ppt/diagrams/data10.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B21FA251-2BEC-4EDB-BD02-60BCDF64E601}" type="presOf" srcId="{631C5A97-FD77-48B9-B327-FCA1F641DC17}" destId="{ADE70692-37C7-4EDA-AC98-6ED06AD0E3E6}" srcOrd="1" destOrd="0" presId="urn:microsoft.com/office/officeart/2005/8/layout/list1"/>
    <dgm:cxn modelId="{FDD36BC0-5E91-42A7-840C-9899530F4F98}" type="presOf" srcId="{AF19DA76-5126-44D4-AAA6-CBA970DE9828}" destId="{EA689C5C-F18E-4A09-B3DB-E83D57A901B9}" srcOrd="1"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7D383FB-0D5D-478D-9A46-ED1C7136FF75}" srcId="{44EA985C-D631-431B-9F57-0F59F8CF7195}" destId="{F9698881-5186-4B96-8667-81A4BC5BB244}" srcOrd="4" destOrd="0" parTransId="{CE05D789-F512-4AC9-8809-3B6EC038501C}" sibTransId="{FFDAE326-3EC5-40FD-AE3D-29E0B324DF24}"/>
    <dgm:cxn modelId="{E6133203-869B-43E1-9447-513885D08F76}" srcId="{44EA985C-D631-431B-9F57-0F59F8CF7195}" destId="{AF19DA76-5126-44D4-AAA6-CBA970DE9828}" srcOrd="3" destOrd="0" parTransId="{3A13091A-3B27-4E4C-A09F-ED9260582E65}" sibTransId="{4D3DD344-EAF1-4304-A562-61B8B4A4EADA}"/>
    <dgm:cxn modelId="{28BA0E2F-714A-4847-83E3-9D76361B84B5}" type="presOf" srcId="{C176D513-5980-4181-A15F-8394A231A6DA}" destId="{077AA99D-B18F-40AE-AB07-3BF57EC0A7B5}" srcOrd="0"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6038DE58-13D9-4DBF-B127-47048C9B4168}" type="presOf" srcId="{631C5A97-FD77-48B9-B327-FCA1F641DC17}" destId="{9201B000-E58B-41BC-8921-032174ADF1E3}" srcOrd="0"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1C0CBC34-E86D-4A4B-BE9B-8FA9E5A803B3}" type="presOf" srcId="{F9698881-5186-4B96-8667-81A4BC5BB244}" destId="{A694EC2F-1071-4568-8CAF-6056628A4752}" srcOrd="0" destOrd="0" presId="urn:microsoft.com/office/officeart/2005/8/layout/list1"/>
    <dgm:cxn modelId="{732FF991-4966-419B-A388-FAE6EE13C2CC}" type="presOf" srcId="{AF19DA76-5126-44D4-AAA6-CBA970DE9828}" destId="{1DA8455B-1386-447A-BCE0-F75467B07976}" srcOrd="0" destOrd="0" presId="urn:microsoft.com/office/officeart/2005/8/layout/list1"/>
    <dgm:cxn modelId="{66477ACF-2687-4E47-AE6A-3D709B80B52B}" type="presOf" srcId="{44EA985C-D631-431B-9F57-0F59F8CF7195}" destId="{C209A506-5668-4938-ACD6-F9B9ACB9B32D}" srcOrd="0" destOrd="0" presId="urn:microsoft.com/office/officeart/2005/8/layout/list1"/>
    <dgm:cxn modelId="{58C2D11E-0346-4B41-8984-B8A585C63899}" type="presOf" srcId="{F9698881-5186-4B96-8667-81A4BC5BB244}" destId="{D626B18F-B33C-4B87-9995-7DA2A44C2D85}" srcOrd="1" destOrd="0" presId="urn:microsoft.com/office/officeart/2005/8/layout/list1"/>
    <dgm:cxn modelId="{6DED1D23-9B4D-48C4-A011-C916A529BFF8}" type="presOf" srcId="{2FFE37A8-9827-46DB-BDF4-847BD8C48BCF}" destId="{84018E96-FC80-463E-964B-E643DDDD2FAA}" srcOrd="1" destOrd="0" presId="urn:microsoft.com/office/officeart/2005/8/layout/list1"/>
    <dgm:cxn modelId="{E7412526-B7C2-4F17-A254-C4AF471ADC90}" type="presOf" srcId="{C176D513-5980-4181-A15F-8394A231A6DA}" destId="{97EE4510-19C8-441E-9BF4-8EDB3B19A80E}" srcOrd="1" destOrd="0" presId="urn:microsoft.com/office/officeart/2005/8/layout/list1"/>
    <dgm:cxn modelId="{4883A632-4510-4727-8CFB-4CACC23C221C}" type="presOf" srcId="{2FFE37A8-9827-46DB-BDF4-847BD8C48BCF}" destId="{998185C7-82BA-4128-A599-38C806F7C5CC}" srcOrd="0" destOrd="0" presId="urn:microsoft.com/office/officeart/2005/8/layout/list1"/>
    <dgm:cxn modelId="{A5EDD241-CD81-44E0-9628-93CCE845BA36}" type="presParOf" srcId="{C209A506-5668-4938-ACD6-F9B9ACB9B32D}" destId="{E76C3F7E-8DE4-4960-B250-28F690D23A30}" srcOrd="0" destOrd="0" presId="urn:microsoft.com/office/officeart/2005/8/layout/list1"/>
    <dgm:cxn modelId="{363BBBD6-538C-48AC-9BC1-72819D6A931F}" type="presParOf" srcId="{E76C3F7E-8DE4-4960-B250-28F690D23A30}" destId="{998185C7-82BA-4128-A599-38C806F7C5CC}" srcOrd="0" destOrd="0" presId="urn:microsoft.com/office/officeart/2005/8/layout/list1"/>
    <dgm:cxn modelId="{6B4814EB-5D09-49BD-93FF-E788B985D5A4}" type="presParOf" srcId="{E76C3F7E-8DE4-4960-B250-28F690D23A30}" destId="{84018E96-FC80-463E-964B-E643DDDD2FAA}" srcOrd="1" destOrd="0" presId="urn:microsoft.com/office/officeart/2005/8/layout/list1"/>
    <dgm:cxn modelId="{8319F093-39EE-4EFC-911A-9A8D5704363B}" type="presParOf" srcId="{C209A506-5668-4938-ACD6-F9B9ACB9B32D}" destId="{677325C4-255A-4460-9319-B02175CCCF9E}" srcOrd="1" destOrd="0" presId="urn:microsoft.com/office/officeart/2005/8/layout/list1"/>
    <dgm:cxn modelId="{7DF8B5F7-9377-49CA-8E2E-8AD4FC91FCA6}" type="presParOf" srcId="{C209A506-5668-4938-ACD6-F9B9ACB9B32D}" destId="{07034D57-BE7A-4CD3-90AC-591DAC65C85A}" srcOrd="2" destOrd="0" presId="urn:microsoft.com/office/officeart/2005/8/layout/list1"/>
    <dgm:cxn modelId="{736FFEF4-C781-429A-88D8-97A75005E813}" type="presParOf" srcId="{C209A506-5668-4938-ACD6-F9B9ACB9B32D}" destId="{7D7AB682-0F65-4B3A-8964-9C76B01A7D17}" srcOrd="3" destOrd="0" presId="urn:microsoft.com/office/officeart/2005/8/layout/list1"/>
    <dgm:cxn modelId="{0506F3C5-2FF8-40A9-A03D-4ED6C081EF7F}" type="presParOf" srcId="{C209A506-5668-4938-ACD6-F9B9ACB9B32D}" destId="{71E2ECAF-6DD7-4A2F-B2D4-2C300803117B}" srcOrd="4" destOrd="0" presId="urn:microsoft.com/office/officeart/2005/8/layout/list1"/>
    <dgm:cxn modelId="{C9BB3405-C199-4645-BDF2-FEDACC611243}" type="presParOf" srcId="{71E2ECAF-6DD7-4A2F-B2D4-2C300803117B}" destId="{077AA99D-B18F-40AE-AB07-3BF57EC0A7B5}" srcOrd="0" destOrd="0" presId="urn:microsoft.com/office/officeart/2005/8/layout/list1"/>
    <dgm:cxn modelId="{CC80F001-E758-48B2-9964-71AC65B690B2}" type="presParOf" srcId="{71E2ECAF-6DD7-4A2F-B2D4-2C300803117B}" destId="{97EE4510-19C8-441E-9BF4-8EDB3B19A80E}" srcOrd="1" destOrd="0" presId="urn:microsoft.com/office/officeart/2005/8/layout/list1"/>
    <dgm:cxn modelId="{A892B56E-4C3F-4267-B04A-9372E79D760D}" type="presParOf" srcId="{C209A506-5668-4938-ACD6-F9B9ACB9B32D}" destId="{09AB1176-CE49-407D-A2B0-5F59F12A6740}" srcOrd="5" destOrd="0" presId="urn:microsoft.com/office/officeart/2005/8/layout/list1"/>
    <dgm:cxn modelId="{5D6EF9A1-7C0E-4519-AFAB-B1ABA0DF60E8}" type="presParOf" srcId="{C209A506-5668-4938-ACD6-F9B9ACB9B32D}" destId="{41EB8FD5-DC74-4A3A-9B32-78E62670E662}" srcOrd="6" destOrd="0" presId="urn:microsoft.com/office/officeart/2005/8/layout/list1"/>
    <dgm:cxn modelId="{36473593-4788-4142-A9EE-22A984EA24DE}" type="presParOf" srcId="{C209A506-5668-4938-ACD6-F9B9ACB9B32D}" destId="{AE1F19CD-8561-446B-AE21-D4B77BB17228}" srcOrd="7" destOrd="0" presId="urn:microsoft.com/office/officeart/2005/8/layout/list1"/>
    <dgm:cxn modelId="{D1907023-2623-4DD3-BE0A-5934D2048811}" type="presParOf" srcId="{C209A506-5668-4938-ACD6-F9B9ACB9B32D}" destId="{AECBEFAC-1101-4930-8D08-69DB11E68419}" srcOrd="8" destOrd="0" presId="urn:microsoft.com/office/officeart/2005/8/layout/list1"/>
    <dgm:cxn modelId="{E979A0D7-7780-44AB-9254-09D04DB83629}" type="presParOf" srcId="{AECBEFAC-1101-4930-8D08-69DB11E68419}" destId="{9201B000-E58B-41BC-8921-032174ADF1E3}" srcOrd="0" destOrd="0" presId="urn:microsoft.com/office/officeart/2005/8/layout/list1"/>
    <dgm:cxn modelId="{A3C13154-09CE-4AC5-A6B8-5C05E624BB40}" type="presParOf" srcId="{AECBEFAC-1101-4930-8D08-69DB11E68419}" destId="{ADE70692-37C7-4EDA-AC98-6ED06AD0E3E6}" srcOrd="1" destOrd="0" presId="urn:microsoft.com/office/officeart/2005/8/layout/list1"/>
    <dgm:cxn modelId="{89204E81-DA5A-450A-AF8F-FFE7934B8066}" type="presParOf" srcId="{C209A506-5668-4938-ACD6-F9B9ACB9B32D}" destId="{19C40F1C-2257-45CD-AD47-1065DA1C57FB}" srcOrd="9" destOrd="0" presId="urn:microsoft.com/office/officeart/2005/8/layout/list1"/>
    <dgm:cxn modelId="{534C3566-BACC-4A69-8D6F-D8DA6E9C64CB}" type="presParOf" srcId="{C209A506-5668-4938-ACD6-F9B9ACB9B32D}" destId="{0CEB47C1-391F-4BF6-B2C7-1FB18BECD359}" srcOrd="10" destOrd="0" presId="urn:microsoft.com/office/officeart/2005/8/layout/list1"/>
    <dgm:cxn modelId="{D874AB7B-CF6D-412D-847B-AE8BC4BAC888}" type="presParOf" srcId="{C209A506-5668-4938-ACD6-F9B9ACB9B32D}" destId="{803931B2-6B98-4FD6-8617-2B277D17F2F4}" srcOrd="11" destOrd="0" presId="urn:microsoft.com/office/officeart/2005/8/layout/list1"/>
    <dgm:cxn modelId="{3C167246-C29F-4EFE-B778-6F959FFD757F}" type="presParOf" srcId="{C209A506-5668-4938-ACD6-F9B9ACB9B32D}" destId="{4D846BC5-8170-4759-AA85-58CDC24C9BC0}" srcOrd="12" destOrd="0" presId="urn:microsoft.com/office/officeart/2005/8/layout/list1"/>
    <dgm:cxn modelId="{5A06DBE1-E16B-491A-A8DD-DEFF33433A02}" type="presParOf" srcId="{4D846BC5-8170-4759-AA85-58CDC24C9BC0}" destId="{1DA8455B-1386-447A-BCE0-F75467B07976}" srcOrd="0" destOrd="0" presId="urn:microsoft.com/office/officeart/2005/8/layout/list1"/>
    <dgm:cxn modelId="{FA836BAB-C32C-45B8-84B1-AE5DB99B3FE6}" type="presParOf" srcId="{4D846BC5-8170-4759-AA85-58CDC24C9BC0}" destId="{EA689C5C-F18E-4A09-B3DB-E83D57A901B9}" srcOrd="1" destOrd="0" presId="urn:microsoft.com/office/officeart/2005/8/layout/list1"/>
    <dgm:cxn modelId="{86660C93-D178-43F0-9D13-6CEDAF89B6FF}" type="presParOf" srcId="{C209A506-5668-4938-ACD6-F9B9ACB9B32D}" destId="{7C78E460-B7C6-4329-AF01-A68D0609872A}" srcOrd="13" destOrd="0" presId="urn:microsoft.com/office/officeart/2005/8/layout/list1"/>
    <dgm:cxn modelId="{73A2301A-0989-4D9E-82CC-736A41DAE4E8}" type="presParOf" srcId="{C209A506-5668-4938-ACD6-F9B9ACB9B32D}" destId="{0717459E-35DE-4A17-9373-F39033E6D91C}" srcOrd="14" destOrd="0" presId="urn:microsoft.com/office/officeart/2005/8/layout/list1"/>
    <dgm:cxn modelId="{029B5033-8DEE-4F00-986F-9007B521BB7A}" type="presParOf" srcId="{C209A506-5668-4938-ACD6-F9B9ACB9B32D}" destId="{BFB9AE6B-30C1-43F0-B1BC-9E6177EEB1EE}" srcOrd="15" destOrd="0" presId="urn:microsoft.com/office/officeart/2005/8/layout/list1"/>
    <dgm:cxn modelId="{4FB8D638-18A2-488D-8A3E-F29A841523C1}" type="presParOf" srcId="{C209A506-5668-4938-ACD6-F9B9ACB9B32D}" destId="{E82CD932-0E9F-4624-9EB5-88746CEF825F}" srcOrd="16" destOrd="0" presId="urn:microsoft.com/office/officeart/2005/8/layout/list1"/>
    <dgm:cxn modelId="{A273E2AE-DF8F-4C48-9A9C-F394BBA27D66}" type="presParOf" srcId="{E82CD932-0E9F-4624-9EB5-88746CEF825F}" destId="{A694EC2F-1071-4568-8CAF-6056628A4752}" srcOrd="0" destOrd="0" presId="urn:microsoft.com/office/officeart/2005/8/layout/list1"/>
    <dgm:cxn modelId="{7C4FD7D0-B38D-48D3-B043-D10300C71D27}" type="presParOf" srcId="{E82CD932-0E9F-4624-9EB5-88746CEF825F}" destId="{D626B18F-B33C-4B87-9995-7DA2A44C2D85}" srcOrd="1" destOrd="0" presId="urn:microsoft.com/office/officeart/2005/8/layout/list1"/>
    <dgm:cxn modelId="{60B59A8A-DA82-43AB-AC76-42B59A60CBA4}" type="presParOf" srcId="{C209A506-5668-4938-ACD6-F9B9ACB9B32D}" destId="{5CEEA94D-8292-445F-803F-4BA1CB63754D}" srcOrd="17" destOrd="0" presId="urn:microsoft.com/office/officeart/2005/8/layout/list1"/>
    <dgm:cxn modelId="{C8FD2531-485C-4203-A51F-E16F51782AC6}" type="presParOf" srcId="{C209A506-5668-4938-ACD6-F9B9ACB9B32D}" destId="{366BFC1D-D2DD-4016-A55A-7002204676D6}" srcOrd="18" destOrd="0" presId="urn:microsoft.com/office/officeart/2005/8/layout/list1"/>
  </dgm:cxnLst>
  <dgm:bg/>
  <dgm:whole/>
</dgm:dataModel>
</file>

<file path=ppt/diagrams/data11.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0EAA80EB-7833-4677-9885-B90858660327}" type="presOf" srcId="{F9698881-5186-4B96-8667-81A4BC5BB244}" destId="{D626B18F-B33C-4B87-9995-7DA2A44C2D85}" srcOrd="1" destOrd="0" presId="urn:microsoft.com/office/officeart/2005/8/layout/list1"/>
    <dgm:cxn modelId="{8C54499D-4D4E-4E7A-9C60-68E016B7976B}" type="presOf" srcId="{631C5A97-FD77-48B9-B327-FCA1F641DC17}" destId="{ADE70692-37C7-4EDA-AC98-6ED06AD0E3E6}" srcOrd="1" destOrd="0" presId="urn:microsoft.com/office/officeart/2005/8/layout/list1"/>
    <dgm:cxn modelId="{03771971-9FCE-4EB0-B41B-9AB7BFA87DFA}" type="presOf" srcId="{631C5A97-FD77-48B9-B327-FCA1F641DC17}" destId="{9201B000-E58B-41BC-8921-032174ADF1E3}"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6133203-869B-43E1-9447-513885D08F76}" srcId="{44EA985C-D631-431B-9F57-0F59F8CF7195}" destId="{AF19DA76-5126-44D4-AAA6-CBA970DE9828}" srcOrd="3" destOrd="0" parTransId="{3A13091A-3B27-4E4C-A09F-ED9260582E65}" sibTransId="{4D3DD344-EAF1-4304-A562-61B8B4A4EADA}"/>
    <dgm:cxn modelId="{56E6C244-88CD-4004-B32D-2B94E458EF33}" type="presOf" srcId="{F9698881-5186-4B96-8667-81A4BC5BB244}" destId="{A694EC2F-1071-4568-8CAF-6056628A4752}" srcOrd="0" destOrd="0" presId="urn:microsoft.com/office/officeart/2005/8/layout/list1"/>
    <dgm:cxn modelId="{6C23AC2F-D810-419D-A7F3-B82289DDCC00}" type="presOf" srcId="{AF19DA76-5126-44D4-AAA6-CBA970DE9828}" destId="{1DA8455B-1386-447A-BCE0-F75467B07976}" srcOrd="0" destOrd="0" presId="urn:microsoft.com/office/officeart/2005/8/layout/list1"/>
    <dgm:cxn modelId="{65BE2E19-1B17-429F-9698-A4C14222C019}" type="presOf" srcId="{2FFE37A8-9827-46DB-BDF4-847BD8C48BCF}" destId="{998185C7-82BA-4128-A599-38C806F7C5CC}" srcOrd="0" destOrd="0" presId="urn:microsoft.com/office/officeart/2005/8/layout/list1"/>
    <dgm:cxn modelId="{352DA791-0557-42C7-B70C-AAC1ECF7802E}" type="presOf" srcId="{AF19DA76-5126-44D4-AAA6-CBA970DE9828}" destId="{EA689C5C-F18E-4A09-B3DB-E83D57A901B9}" srcOrd="1"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E7D383FB-0D5D-478D-9A46-ED1C7136FF75}" srcId="{44EA985C-D631-431B-9F57-0F59F8CF7195}" destId="{F9698881-5186-4B96-8667-81A4BC5BB244}" srcOrd="4" destOrd="0" parTransId="{CE05D789-F512-4AC9-8809-3B6EC038501C}" sibTransId="{FFDAE326-3EC5-40FD-AE3D-29E0B324DF24}"/>
    <dgm:cxn modelId="{E80045E1-412C-4E65-B76B-0180549E2662}" type="presOf" srcId="{C176D513-5980-4181-A15F-8394A231A6DA}" destId="{97EE4510-19C8-441E-9BF4-8EDB3B19A80E}" srcOrd="1" destOrd="0" presId="urn:microsoft.com/office/officeart/2005/8/layout/list1"/>
    <dgm:cxn modelId="{388F973A-948F-4102-9F4D-FE47926D29CD}" type="presOf" srcId="{44EA985C-D631-431B-9F57-0F59F8CF7195}" destId="{C209A506-5668-4938-ACD6-F9B9ACB9B32D}" srcOrd="0"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0F80B451-2CF4-44A8-A145-0AF96DA0523D}" type="presOf" srcId="{2FFE37A8-9827-46DB-BDF4-847BD8C48BCF}" destId="{84018E96-FC80-463E-964B-E643DDDD2FAA}" srcOrd="1" destOrd="0" presId="urn:microsoft.com/office/officeart/2005/8/layout/list1"/>
    <dgm:cxn modelId="{50AA415C-15BD-4F55-91D8-2239DBA5F523}" type="presOf" srcId="{C176D513-5980-4181-A15F-8394A231A6DA}" destId="{077AA99D-B18F-40AE-AB07-3BF57EC0A7B5}" srcOrd="0" destOrd="0" presId="urn:microsoft.com/office/officeart/2005/8/layout/list1"/>
    <dgm:cxn modelId="{57D67428-42DD-472A-A0B6-E66A4F675111}" type="presParOf" srcId="{C209A506-5668-4938-ACD6-F9B9ACB9B32D}" destId="{E76C3F7E-8DE4-4960-B250-28F690D23A30}" srcOrd="0" destOrd="0" presId="urn:microsoft.com/office/officeart/2005/8/layout/list1"/>
    <dgm:cxn modelId="{405AC0F2-6B43-40CF-9558-83D913981A75}" type="presParOf" srcId="{E76C3F7E-8DE4-4960-B250-28F690D23A30}" destId="{998185C7-82BA-4128-A599-38C806F7C5CC}" srcOrd="0" destOrd="0" presId="urn:microsoft.com/office/officeart/2005/8/layout/list1"/>
    <dgm:cxn modelId="{AD1E845C-0C30-4290-8DBA-70B3868C2812}" type="presParOf" srcId="{E76C3F7E-8DE4-4960-B250-28F690D23A30}" destId="{84018E96-FC80-463E-964B-E643DDDD2FAA}" srcOrd="1" destOrd="0" presId="urn:microsoft.com/office/officeart/2005/8/layout/list1"/>
    <dgm:cxn modelId="{25214F72-6894-46E5-A6C5-97B8AC313ED4}" type="presParOf" srcId="{C209A506-5668-4938-ACD6-F9B9ACB9B32D}" destId="{677325C4-255A-4460-9319-B02175CCCF9E}" srcOrd="1" destOrd="0" presId="urn:microsoft.com/office/officeart/2005/8/layout/list1"/>
    <dgm:cxn modelId="{741E6401-535F-4C93-A2DA-E316CFC6D006}" type="presParOf" srcId="{C209A506-5668-4938-ACD6-F9B9ACB9B32D}" destId="{07034D57-BE7A-4CD3-90AC-591DAC65C85A}" srcOrd="2" destOrd="0" presId="urn:microsoft.com/office/officeart/2005/8/layout/list1"/>
    <dgm:cxn modelId="{AFB2F290-8EDD-4CA4-9BE3-7E7F5BDE0B96}" type="presParOf" srcId="{C209A506-5668-4938-ACD6-F9B9ACB9B32D}" destId="{7D7AB682-0F65-4B3A-8964-9C76B01A7D17}" srcOrd="3" destOrd="0" presId="urn:microsoft.com/office/officeart/2005/8/layout/list1"/>
    <dgm:cxn modelId="{F4E9E4E8-E509-407C-B30B-548710624A0A}" type="presParOf" srcId="{C209A506-5668-4938-ACD6-F9B9ACB9B32D}" destId="{71E2ECAF-6DD7-4A2F-B2D4-2C300803117B}" srcOrd="4" destOrd="0" presId="urn:microsoft.com/office/officeart/2005/8/layout/list1"/>
    <dgm:cxn modelId="{B03331F6-55DC-4E11-8D17-2C78F1E7F1CC}" type="presParOf" srcId="{71E2ECAF-6DD7-4A2F-B2D4-2C300803117B}" destId="{077AA99D-B18F-40AE-AB07-3BF57EC0A7B5}" srcOrd="0" destOrd="0" presId="urn:microsoft.com/office/officeart/2005/8/layout/list1"/>
    <dgm:cxn modelId="{9D8E665D-70A1-4473-B65A-C55891E952A6}" type="presParOf" srcId="{71E2ECAF-6DD7-4A2F-B2D4-2C300803117B}" destId="{97EE4510-19C8-441E-9BF4-8EDB3B19A80E}" srcOrd="1" destOrd="0" presId="urn:microsoft.com/office/officeart/2005/8/layout/list1"/>
    <dgm:cxn modelId="{9BB72456-55D6-4B81-A338-1F58F1472676}" type="presParOf" srcId="{C209A506-5668-4938-ACD6-F9B9ACB9B32D}" destId="{09AB1176-CE49-407D-A2B0-5F59F12A6740}" srcOrd="5" destOrd="0" presId="urn:microsoft.com/office/officeart/2005/8/layout/list1"/>
    <dgm:cxn modelId="{F0FEC96A-3CE7-4F99-83A0-29A6738418DC}" type="presParOf" srcId="{C209A506-5668-4938-ACD6-F9B9ACB9B32D}" destId="{41EB8FD5-DC74-4A3A-9B32-78E62670E662}" srcOrd="6" destOrd="0" presId="urn:microsoft.com/office/officeart/2005/8/layout/list1"/>
    <dgm:cxn modelId="{54BCCC78-D99B-4FA7-9817-E81C27929C48}" type="presParOf" srcId="{C209A506-5668-4938-ACD6-F9B9ACB9B32D}" destId="{AE1F19CD-8561-446B-AE21-D4B77BB17228}" srcOrd="7" destOrd="0" presId="urn:microsoft.com/office/officeart/2005/8/layout/list1"/>
    <dgm:cxn modelId="{24B74A0E-8D5E-4138-9A3F-CD2DF2D999C0}" type="presParOf" srcId="{C209A506-5668-4938-ACD6-F9B9ACB9B32D}" destId="{AECBEFAC-1101-4930-8D08-69DB11E68419}" srcOrd="8" destOrd="0" presId="urn:microsoft.com/office/officeart/2005/8/layout/list1"/>
    <dgm:cxn modelId="{AF0B3AD9-7D5C-4992-AEDE-DB9A4FCE0B3A}" type="presParOf" srcId="{AECBEFAC-1101-4930-8D08-69DB11E68419}" destId="{9201B000-E58B-41BC-8921-032174ADF1E3}" srcOrd="0" destOrd="0" presId="urn:microsoft.com/office/officeart/2005/8/layout/list1"/>
    <dgm:cxn modelId="{BADAE1E0-76D5-437F-92FE-E976BD6B7590}" type="presParOf" srcId="{AECBEFAC-1101-4930-8D08-69DB11E68419}" destId="{ADE70692-37C7-4EDA-AC98-6ED06AD0E3E6}" srcOrd="1" destOrd="0" presId="urn:microsoft.com/office/officeart/2005/8/layout/list1"/>
    <dgm:cxn modelId="{33A86AA7-17C9-45FE-A57A-D26ECB84AB30}" type="presParOf" srcId="{C209A506-5668-4938-ACD6-F9B9ACB9B32D}" destId="{19C40F1C-2257-45CD-AD47-1065DA1C57FB}" srcOrd="9" destOrd="0" presId="urn:microsoft.com/office/officeart/2005/8/layout/list1"/>
    <dgm:cxn modelId="{2E2706A0-4A1D-40EE-8D56-3553934C0B67}" type="presParOf" srcId="{C209A506-5668-4938-ACD6-F9B9ACB9B32D}" destId="{0CEB47C1-391F-4BF6-B2C7-1FB18BECD359}" srcOrd="10" destOrd="0" presId="urn:microsoft.com/office/officeart/2005/8/layout/list1"/>
    <dgm:cxn modelId="{F492C5DE-6AB7-438D-A9E9-A55547CFB376}" type="presParOf" srcId="{C209A506-5668-4938-ACD6-F9B9ACB9B32D}" destId="{803931B2-6B98-4FD6-8617-2B277D17F2F4}" srcOrd="11" destOrd="0" presId="urn:microsoft.com/office/officeart/2005/8/layout/list1"/>
    <dgm:cxn modelId="{8F1E6E09-F373-4F88-8BCF-BCFEB8950015}" type="presParOf" srcId="{C209A506-5668-4938-ACD6-F9B9ACB9B32D}" destId="{4D846BC5-8170-4759-AA85-58CDC24C9BC0}" srcOrd="12" destOrd="0" presId="urn:microsoft.com/office/officeart/2005/8/layout/list1"/>
    <dgm:cxn modelId="{C5BD68EC-27A7-438C-9CC5-C33A0FF75B69}" type="presParOf" srcId="{4D846BC5-8170-4759-AA85-58CDC24C9BC0}" destId="{1DA8455B-1386-447A-BCE0-F75467B07976}" srcOrd="0" destOrd="0" presId="urn:microsoft.com/office/officeart/2005/8/layout/list1"/>
    <dgm:cxn modelId="{37FE1546-5BA1-4027-995C-C0FC3B9356F5}" type="presParOf" srcId="{4D846BC5-8170-4759-AA85-58CDC24C9BC0}" destId="{EA689C5C-F18E-4A09-B3DB-E83D57A901B9}" srcOrd="1" destOrd="0" presId="urn:microsoft.com/office/officeart/2005/8/layout/list1"/>
    <dgm:cxn modelId="{ABE22E38-1448-47A3-95D8-1A3EFE5D8928}" type="presParOf" srcId="{C209A506-5668-4938-ACD6-F9B9ACB9B32D}" destId="{7C78E460-B7C6-4329-AF01-A68D0609872A}" srcOrd="13" destOrd="0" presId="urn:microsoft.com/office/officeart/2005/8/layout/list1"/>
    <dgm:cxn modelId="{F82D9618-B3D5-47E1-A534-4503E71ADD2B}" type="presParOf" srcId="{C209A506-5668-4938-ACD6-F9B9ACB9B32D}" destId="{0717459E-35DE-4A17-9373-F39033E6D91C}" srcOrd="14" destOrd="0" presId="urn:microsoft.com/office/officeart/2005/8/layout/list1"/>
    <dgm:cxn modelId="{D8D30DFB-7951-4BDE-B468-20AD5B65A514}" type="presParOf" srcId="{C209A506-5668-4938-ACD6-F9B9ACB9B32D}" destId="{BFB9AE6B-30C1-43F0-B1BC-9E6177EEB1EE}" srcOrd="15" destOrd="0" presId="urn:microsoft.com/office/officeart/2005/8/layout/list1"/>
    <dgm:cxn modelId="{0B2260EE-C769-4622-9877-FB571C5EA4A7}" type="presParOf" srcId="{C209A506-5668-4938-ACD6-F9B9ACB9B32D}" destId="{E82CD932-0E9F-4624-9EB5-88746CEF825F}" srcOrd="16" destOrd="0" presId="urn:microsoft.com/office/officeart/2005/8/layout/list1"/>
    <dgm:cxn modelId="{3628C1FB-CC0D-4013-919C-68959412B6F9}" type="presParOf" srcId="{E82CD932-0E9F-4624-9EB5-88746CEF825F}" destId="{A694EC2F-1071-4568-8CAF-6056628A4752}" srcOrd="0" destOrd="0" presId="urn:microsoft.com/office/officeart/2005/8/layout/list1"/>
    <dgm:cxn modelId="{B8290C01-14B7-4964-9621-4198A941C675}" type="presParOf" srcId="{E82CD932-0E9F-4624-9EB5-88746CEF825F}" destId="{D626B18F-B33C-4B87-9995-7DA2A44C2D85}" srcOrd="1" destOrd="0" presId="urn:microsoft.com/office/officeart/2005/8/layout/list1"/>
    <dgm:cxn modelId="{A03EB4A2-0BC3-4B90-BECB-848377B0C4FC}" type="presParOf" srcId="{C209A506-5668-4938-ACD6-F9B9ACB9B32D}" destId="{5CEEA94D-8292-445F-803F-4BA1CB63754D}" srcOrd="17" destOrd="0" presId="urn:microsoft.com/office/officeart/2005/8/layout/list1"/>
    <dgm:cxn modelId="{346CA9A3-C938-4E5C-8378-2C4B2ECBF7A7}" type="presParOf" srcId="{C209A506-5668-4938-ACD6-F9B9ACB9B32D}" destId="{366BFC1D-D2DD-4016-A55A-7002204676D6}" srcOrd="18" destOrd="0" presId="urn:microsoft.com/office/officeart/2005/8/layout/list1"/>
  </dgm:cxnLst>
  <dgm:bg/>
  <dgm:whole/>
</dgm:dataModel>
</file>

<file path=ppt/diagrams/data12.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custLinFactNeighborY="-761">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12EEE4F2-596F-4CF5-9E4A-D5C99B305042}" type="presOf" srcId="{AF19DA76-5126-44D4-AAA6-CBA970DE9828}" destId="{1DA8455B-1386-447A-BCE0-F75467B07976}" srcOrd="0" destOrd="0" presId="urn:microsoft.com/office/officeart/2005/8/layout/list1"/>
    <dgm:cxn modelId="{C70A4E56-B879-4F92-9A13-4578067A7941}" type="presOf" srcId="{C176D513-5980-4181-A15F-8394A231A6DA}" destId="{97EE4510-19C8-441E-9BF4-8EDB3B19A80E}" srcOrd="1" destOrd="0" presId="urn:microsoft.com/office/officeart/2005/8/layout/list1"/>
    <dgm:cxn modelId="{2935480E-B726-4C2F-B635-7EF9CD7258DD}" type="presOf" srcId="{631C5A97-FD77-48B9-B327-FCA1F641DC17}" destId="{9201B000-E58B-41BC-8921-032174ADF1E3}" srcOrd="0" destOrd="0" presId="urn:microsoft.com/office/officeart/2005/8/layout/list1"/>
    <dgm:cxn modelId="{6D56C407-C9FB-4A6E-B6BA-6209D32E5A8E}" type="presOf" srcId="{F9698881-5186-4B96-8667-81A4BC5BB244}" destId="{A694EC2F-1071-4568-8CAF-6056628A4752}"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6133203-869B-43E1-9447-513885D08F76}" srcId="{44EA985C-D631-431B-9F57-0F59F8CF7195}" destId="{AF19DA76-5126-44D4-AAA6-CBA970DE9828}" srcOrd="3" destOrd="0" parTransId="{3A13091A-3B27-4E4C-A09F-ED9260582E65}" sibTransId="{4D3DD344-EAF1-4304-A562-61B8B4A4EADA}"/>
    <dgm:cxn modelId="{0BB5CC52-1505-4CAF-BC93-02F0A5736BC1}" type="presOf" srcId="{44EA985C-D631-431B-9F57-0F59F8CF7195}" destId="{C209A506-5668-4938-ACD6-F9B9ACB9B32D}" srcOrd="0" destOrd="0" presId="urn:microsoft.com/office/officeart/2005/8/layout/list1"/>
    <dgm:cxn modelId="{E5E0E4D6-773B-43FB-9AAB-0A81FAD320EC}" type="presOf" srcId="{631C5A97-FD77-48B9-B327-FCA1F641DC17}" destId="{ADE70692-37C7-4EDA-AC98-6ED06AD0E3E6}" srcOrd="1" destOrd="0" presId="urn:microsoft.com/office/officeart/2005/8/layout/list1"/>
    <dgm:cxn modelId="{E4133AD1-3EA2-4EEF-99A4-144578804494}" type="presOf" srcId="{2FFE37A8-9827-46DB-BDF4-847BD8C48BCF}" destId="{998185C7-82BA-4128-A599-38C806F7C5CC}" srcOrd="0" destOrd="0" presId="urn:microsoft.com/office/officeart/2005/8/layout/list1"/>
    <dgm:cxn modelId="{06BDB9AF-65D2-41D0-B37D-4FE6C40913F6}" type="presOf" srcId="{2FFE37A8-9827-46DB-BDF4-847BD8C48BCF}" destId="{84018E96-FC80-463E-964B-E643DDDD2FAA}" srcOrd="1" destOrd="0" presId="urn:microsoft.com/office/officeart/2005/8/layout/list1"/>
    <dgm:cxn modelId="{33A3F3CD-6D6E-4B40-84D7-CF705E92D52B}" type="presOf" srcId="{F9698881-5186-4B96-8667-81A4BC5BB244}" destId="{D626B18F-B33C-4B87-9995-7DA2A44C2D85}" srcOrd="1"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85B18D74-F9D2-459A-9DA9-1F5E46710874}" type="presOf" srcId="{C176D513-5980-4181-A15F-8394A231A6DA}" destId="{077AA99D-B18F-40AE-AB07-3BF57EC0A7B5}" srcOrd="0" destOrd="0" presId="urn:microsoft.com/office/officeart/2005/8/layout/list1"/>
    <dgm:cxn modelId="{E7D383FB-0D5D-478D-9A46-ED1C7136FF75}" srcId="{44EA985C-D631-431B-9F57-0F59F8CF7195}" destId="{F9698881-5186-4B96-8667-81A4BC5BB244}" srcOrd="4" destOrd="0" parTransId="{CE05D789-F512-4AC9-8809-3B6EC038501C}" sibTransId="{FFDAE326-3EC5-40FD-AE3D-29E0B324DF24}"/>
    <dgm:cxn modelId="{B69A2653-6488-4FB7-9820-3102DC5EEFB3}" srcId="{44EA985C-D631-431B-9F57-0F59F8CF7195}" destId="{C176D513-5980-4181-A15F-8394A231A6DA}" srcOrd="1" destOrd="0" parTransId="{5CBE02C1-3593-4862-AD0B-F1E1C088874D}" sibTransId="{65052AE8-7153-4F22-85C0-11FE5BFFD503}"/>
    <dgm:cxn modelId="{C95E4EFF-01DE-416E-BEC5-4B984F5CB50C}" type="presOf" srcId="{AF19DA76-5126-44D4-AAA6-CBA970DE9828}" destId="{EA689C5C-F18E-4A09-B3DB-E83D57A901B9}" srcOrd="1" destOrd="0" presId="urn:microsoft.com/office/officeart/2005/8/layout/list1"/>
    <dgm:cxn modelId="{C8D6865D-55BC-40EC-B655-664F0843046C}" type="presParOf" srcId="{C209A506-5668-4938-ACD6-F9B9ACB9B32D}" destId="{E76C3F7E-8DE4-4960-B250-28F690D23A30}" srcOrd="0" destOrd="0" presId="urn:microsoft.com/office/officeart/2005/8/layout/list1"/>
    <dgm:cxn modelId="{E8F2FC1B-6EC6-4857-A558-0225A1153574}" type="presParOf" srcId="{E76C3F7E-8DE4-4960-B250-28F690D23A30}" destId="{998185C7-82BA-4128-A599-38C806F7C5CC}" srcOrd="0" destOrd="0" presId="urn:microsoft.com/office/officeart/2005/8/layout/list1"/>
    <dgm:cxn modelId="{2342EC37-45EE-4657-96D4-DBD8FFD25AD9}" type="presParOf" srcId="{E76C3F7E-8DE4-4960-B250-28F690D23A30}" destId="{84018E96-FC80-463E-964B-E643DDDD2FAA}" srcOrd="1" destOrd="0" presId="urn:microsoft.com/office/officeart/2005/8/layout/list1"/>
    <dgm:cxn modelId="{58B567C9-AA09-482E-A16D-F0EDE9C8826B}" type="presParOf" srcId="{C209A506-5668-4938-ACD6-F9B9ACB9B32D}" destId="{677325C4-255A-4460-9319-B02175CCCF9E}" srcOrd="1" destOrd="0" presId="urn:microsoft.com/office/officeart/2005/8/layout/list1"/>
    <dgm:cxn modelId="{67AC9BC7-4B47-4004-A88D-11822A2EB2C2}" type="presParOf" srcId="{C209A506-5668-4938-ACD6-F9B9ACB9B32D}" destId="{07034D57-BE7A-4CD3-90AC-591DAC65C85A}" srcOrd="2" destOrd="0" presId="urn:microsoft.com/office/officeart/2005/8/layout/list1"/>
    <dgm:cxn modelId="{79A8609F-45A0-440D-AA84-37AA5AF1C89A}" type="presParOf" srcId="{C209A506-5668-4938-ACD6-F9B9ACB9B32D}" destId="{7D7AB682-0F65-4B3A-8964-9C76B01A7D17}" srcOrd="3" destOrd="0" presId="urn:microsoft.com/office/officeart/2005/8/layout/list1"/>
    <dgm:cxn modelId="{5C3A16C4-3F3F-40A1-B02D-DFEEF0105D7B}" type="presParOf" srcId="{C209A506-5668-4938-ACD6-F9B9ACB9B32D}" destId="{71E2ECAF-6DD7-4A2F-B2D4-2C300803117B}" srcOrd="4" destOrd="0" presId="urn:microsoft.com/office/officeart/2005/8/layout/list1"/>
    <dgm:cxn modelId="{48176A8F-D858-4606-B36C-5E08FD5E3DDC}" type="presParOf" srcId="{71E2ECAF-6DD7-4A2F-B2D4-2C300803117B}" destId="{077AA99D-B18F-40AE-AB07-3BF57EC0A7B5}" srcOrd="0" destOrd="0" presId="urn:microsoft.com/office/officeart/2005/8/layout/list1"/>
    <dgm:cxn modelId="{3F6076B1-7075-4480-BFD1-ACBB6CC8332C}" type="presParOf" srcId="{71E2ECAF-6DD7-4A2F-B2D4-2C300803117B}" destId="{97EE4510-19C8-441E-9BF4-8EDB3B19A80E}" srcOrd="1" destOrd="0" presId="urn:microsoft.com/office/officeart/2005/8/layout/list1"/>
    <dgm:cxn modelId="{AB71A7DC-7186-4768-8B3E-B835268B7A01}" type="presParOf" srcId="{C209A506-5668-4938-ACD6-F9B9ACB9B32D}" destId="{09AB1176-CE49-407D-A2B0-5F59F12A6740}" srcOrd="5" destOrd="0" presId="urn:microsoft.com/office/officeart/2005/8/layout/list1"/>
    <dgm:cxn modelId="{D6805FB1-2BAD-4713-9ECB-6CA5844DAE33}" type="presParOf" srcId="{C209A506-5668-4938-ACD6-F9B9ACB9B32D}" destId="{41EB8FD5-DC74-4A3A-9B32-78E62670E662}" srcOrd="6" destOrd="0" presId="urn:microsoft.com/office/officeart/2005/8/layout/list1"/>
    <dgm:cxn modelId="{69761A89-7304-480D-B8CB-A03ECFCABF81}" type="presParOf" srcId="{C209A506-5668-4938-ACD6-F9B9ACB9B32D}" destId="{AE1F19CD-8561-446B-AE21-D4B77BB17228}" srcOrd="7" destOrd="0" presId="urn:microsoft.com/office/officeart/2005/8/layout/list1"/>
    <dgm:cxn modelId="{F3E37794-69C6-44BF-972F-5B26739C2BDA}" type="presParOf" srcId="{C209A506-5668-4938-ACD6-F9B9ACB9B32D}" destId="{AECBEFAC-1101-4930-8D08-69DB11E68419}" srcOrd="8" destOrd="0" presId="urn:microsoft.com/office/officeart/2005/8/layout/list1"/>
    <dgm:cxn modelId="{FAACA06D-BED7-4706-B2A5-0C34FB6F9BAF}" type="presParOf" srcId="{AECBEFAC-1101-4930-8D08-69DB11E68419}" destId="{9201B000-E58B-41BC-8921-032174ADF1E3}" srcOrd="0" destOrd="0" presId="urn:microsoft.com/office/officeart/2005/8/layout/list1"/>
    <dgm:cxn modelId="{81BCB47D-6E7D-419A-BD90-CA17E0EC3364}" type="presParOf" srcId="{AECBEFAC-1101-4930-8D08-69DB11E68419}" destId="{ADE70692-37C7-4EDA-AC98-6ED06AD0E3E6}" srcOrd="1" destOrd="0" presId="urn:microsoft.com/office/officeart/2005/8/layout/list1"/>
    <dgm:cxn modelId="{DCC73041-163F-4901-8C6E-C528FDB694B1}" type="presParOf" srcId="{C209A506-5668-4938-ACD6-F9B9ACB9B32D}" destId="{19C40F1C-2257-45CD-AD47-1065DA1C57FB}" srcOrd="9" destOrd="0" presId="urn:microsoft.com/office/officeart/2005/8/layout/list1"/>
    <dgm:cxn modelId="{02719A5E-431B-42C8-9F2D-DF32FF2ADA66}" type="presParOf" srcId="{C209A506-5668-4938-ACD6-F9B9ACB9B32D}" destId="{0CEB47C1-391F-4BF6-B2C7-1FB18BECD359}" srcOrd="10" destOrd="0" presId="urn:microsoft.com/office/officeart/2005/8/layout/list1"/>
    <dgm:cxn modelId="{16E162E5-6FD4-464D-B0C9-31C2C6D33AC8}" type="presParOf" srcId="{C209A506-5668-4938-ACD6-F9B9ACB9B32D}" destId="{803931B2-6B98-4FD6-8617-2B277D17F2F4}" srcOrd="11" destOrd="0" presId="urn:microsoft.com/office/officeart/2005/8/layout/list1"/>
    <dgm:cxn modelId="{AF42624D-C11C-4EED-8677-A22959E3FECD}" type="presParOf" srcId="{C209A506-5668-4938-ACD6-F9B9ACB9B32D}" destId="{4D846BC5-8170-4759-AA85-58CDC24C9BC0}" srcOrd="12" destOrd="0" presId="urn:microsoft.com/office/officeart/2005/8/layout/list1"/>
    <dgm:cxn modelId="{89D6FF94-D7BF-48E5-8C26-842A5C50399C}" type="presParOf" srcId="{4D846BC5-8170-4759-AA85-58CDC24C9BC0}" destId="{1DA8455B-1386-447A-BCE0-F75467B07976}" srcOrd="0" destOrd="0" presId="urn:microsoft.com/office/officeart/2005/8/layout/list1"/>
    <dgm:cxn modelId="{0AC94B92-D9BE-4F13-B35C-B3CA2DB1C750}" type="presParOf" srcId="{4D846BC5-8170-4759-AA85-58CDC24C9BC0}" destId="{EA689C5C-F18E-4A09-B3DB-E83D57A901B9}" srcOrd="1" destOrd="0" presId="urn:microsoft.com/office/officeart/2005/8/layout/list1"/>
    <dgm:cxn modelId="{AAE68D34-E223-4EDB-8FC0-DC64D079E782}" type="presParOf" srcId="{C209A506-5668-4938-ACD6-F9B9ACB9B32D}" destId="{7C78E460-B7C6-4329-AF01-A68D0609872A}" srcOrd="13" destOrd="0" presId="urn:microsoft.com/office/officeart/2005/8/layout/list1"/>
    <dgm:cxn modelId="{7D0D8038-F662-49B4-91DC-DA08DF9BA40D}" type="presParOf" srcId="{C209A506-5668-4938-ACD6-F9B9ACB9B32D}" destId="{0717459E-35DE-4A17-9373-F39033E6D91C}" srcOrd="14" destOrd="0" presId="urn:microsoft.com/office/officeart/2005/8/layout/list1"/>
    <dgm:cxn modelId="{E65FCF16-4496-46AF-98BA-D54ACD0EE4F9}" type="presParOf" srcId="{C209A506-5668-4938-ACD6-F9B9ACB9B32D}" destId="{BFB9AE6B-30C1-43F0-B1BC-9E6177EEB1EE}" srcOrd="15" destOrd="0" presId="urn:microsoft.com/office/officeart/2005/8/layout/list1"/>
    <dgm:cxn modelId="{E1BA2F63-3C4B-4300-81F2-357322E1552F}" type="presParOf" srcId="{C209A506-5668-4938-ACD6-F9B9ACB9B32D}" destId="{E82CD932-0E9F-4624-9EB5-88746CEF825F}" srcOrd="16" destOrd="0" presId="urn:microsoft.com/office/officeart/2005/8/layout/list1"/>
    <dgm:cxn modelId="{1B3371C5-FB77-4E2E-BED5-69E188D956D9}" type="presParOf" srcId="{E82CD932-0E9F-4624-9EB5-88746CEF825F}" destId="{A694EC2F-1071-4568-8CAF-6056628A4752}" srcOrd="0" destOrd="0" presId="urn:microsoft.com/office/officeart/2005/8/layout/list1"/>
    <dgm:cxn modelId="{529D5C24-755C-4E3A-A110-90ADBEE16503}" type="presParOf" srcId="{E82CD932-0E9F-4624-9EB5-88746CEF825F}" destId="{D626B18F-B33C-4B87-9995-7DA2A44C2D85}" srcOrd="1" destOrd="0" presId="urn:microsoft.com/office/officeart/2005/8/layout/list1"/>
    <dgm:cxn modelId="{F6EC26A6-0823-426F-82E1-3AF4C70AE853}" type="presParOf" srcId="{C209A506-5668-4938-ACD6-F9B9ACB9B32D}" destId="{5CEEA94D-8292-445F-803F-4BA1CB63754D}" srcOrd="17" destOrd="0" presId="urn:microsoft.com/office/officeart/2005/8/layout/list1"/>
    <dgm:cxn modelId="{25081DB6-16B4-44F0-B642-AAEE1890DF00}" type="presParOf" srcId="{C209A506-5668-4938-ACD6-F9B9ACB9B32D}" destId="{366BFC1D-D2DD-4016-A55A-7002204676D6}" srcOrd="18"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a:solidFill>
          <a:srgbClr val="00B050"/>
        </a:solidFill>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3A530361-BBAF-4B17-8BDE-F9A64D3FD22A}" type="presOf" srcId="{F9698881-5186-4B96-8667-81A4BC5BB244}" destId="{D626B18F-B33C-4B87-9995-7DA2A44C2D85}" srcOrd="1" destOrd="0" presId="urn:microsoft.com/office/officeart/2005/8/layout/list1"/>
    <dgm:cxn modelId="{3FF94BCE-FF27-4D5F-8911-36B6D8E03983}" type="presOf" srcId="{C176D513-5980-4181-A15F-8394A231A6DA}" destId="{97EE4510-19C8-441E-9BF4-8EDB3B19A80E}" srcOrd="1" destOrd="0" presId="urn:microsoft.com/office/officeart/2005/8/layout/list1"/>
    <dgm:cxn modelId="{B50ED354-F397-41FE-9012-5DE80513BE5C}" type="presOf" srcId="{631C5A97-FD77-48B9-B327-FCA1F641DC17}" destId="{ADE70692-37C7-4EDA-AC98-6ED06AD0E3E6}" srcOrd="1" destOrd="0" presId="urn:microsoft.com/office/officeart/2005/8/layout/list1"/>
    <dgm:cxn modelId="{9EAD447F-9076-4894-8EEB-165725E256D7}" type="presOf" srcId="{AF19DA76-5126-44D4-AAA6-CBA970DE9828}" destId="{EA689C5C-F18E-4A09-B3DB-E83D57A901B9}" srcOrd="1" destOrd="0" presId="urn:microsoft.com/office/officeart/2005/8/layout/list1"/>
    <dgm:cxn modelId="{B0270491-9F85-4CB7-8C42-14E832B6104D}" type="presOf" srcId="{AF19DA76-5126-44D4-AAA6-CBA970DE9828}" destId="{1DA8455B-1386-447A-BCE0-F75467B07976}"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5E2C1131-24A6-4397-996C-A3C375EECD8B}" type="presOf" srcId="{F9698881-5186-4B96-8667-81A4BC5BB244}" destId="{A694EC2F-1071-4568-8CAF-6056628A4752}" srcOrd="0" destOrd="0" presId="urn:microsoft.com/office/officeart/2005/8/layout/list1"/>
    <dgm:cxn modelId="{E6133203-869B-43E1-9447-513885D08F76}" srcId="{44EA985C-D631-431B-9F57-0F59F8CF7195}" destId="{AF19DA76-5126-44D4-AAA6-CBA970DE9828}" srcOrd="3" destOrd="0" parTransId="{3A13091A-3B27-4E4C-A09F-ED9260582E65}" sibTransId="{4D3DD344-EAF1-4304-A562-61B8B4A4EADA}"/>
    <dgm:cxn modelId="{5D797D3F-7276-4D4A-B3E5-DBA69442AD80}" type="presOf" srcId="{631C5A97-FD77-48B9-B327-FCA1F641DC17}" destId="{9201B000-E58B-41BC-8921-032174ADF1E3}" srcOrd="0" destOrd="0" presId="urn:microsoft.com/office/officeart/2005/8/layout/list1"/>
    <dgm:cxn modelId="{8831F76B-0D79-4B87-B353-669F01B3A417}" type="presOf" srcId="{2FFE37A8-9827-46DB-BDF4-847BD8C48BCF}" destId="{84018E96-FC80-463E-964B-E643DDDD2FAA}" srcOrd="1" destOrd="0" presId="urn:microsoft.com/office/officeart/2005/8/layout/list1"/>
    <dgm:cxn modelId="{FBA6898E-9596-4486-A190-3E383842D41A}" type="presOf" srcId="{2FFE37A8-9827-46DB-BDF4-847BD8C48BCF}" destId="{998185C7-82BA-4128-A599-38C806F7C5CC}" srcOrd="0" destOrd="0" presId="urn:microsoft.com/office/officeart/2005/8/layout/list1"/>
    <dgm:cxn modelId="{8196ADDB-9BB6-44FC-94AE-BD0CE19C2F82}" type="presOf" srcId="{C176D513-5980-4181-A15F-8394A231A6DA}" destId="{077AA99D-B18F-40AE-AB07-3BF57EC0A7B5}" srcOrd="0"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E7D383FB-0D5D-478D-9A46-ED1C7136FF75}" srcId="{44EA985C-D631-431B-9F57-0F59F8CF7195}" destId="{F9698881-5186-4B96-8667-81A4BC5BB244}" srcOrd="4" destOrd="0" parTransId="{CE05D789-F512-4AC9-8809-3B6EC038501C}" sibTransId="{FFDAE326-3EC5-40FD-AE3D-29E0B324DF24}"/>
    <dgm:cxn modelId="{B69A2653-6488-4FB7-9820-3102DC5EEFB3}" srcId="{44EA985C-D631-431B-9F57-0F59F8CF7195}" destId="{C176D513-5980-4181-A15F-8394A231A6DA}" srcOrd="1" destOrd="0" parTransId="{5CBE02C1-3593-4862-AD0B-F1E1C088874D}" sibTransId="{65052AE8-7153-4F22-85C0-11FE5BFFD503}"/>
    <dgm:cxn modelId="{EA61DFE9-667D-4A18-8D29-5BD619A47E4A}" type="presOf" srcId="{44EA985C-D631-431B-9F57-0F59F8CF7195}" destId="{C209A506-5668-4938-ACD6-F9B9ACB9B32D}" srcOrd="0" destOrd="0" presId="urn:microsoft.com/office/officeart/2005/8/layout/list1"/>
    <dgm:cxn modelId="{15026D05-F55F-495C-A266-79136CEABE66}" type="presParOf" srcId="{C209A506-5668-4938-ACD6-F9B9ACB9B32D}" destId="{E76C3F7E-8DE4-4960-B250-28F690D23A30}" srcOrd="0" destOrd="0" presId="urn:microsoft.com/office/officeart/2005/8/layout/list1"/>
    <dgm:cxn modelId="{C3183072-5269-4AC3-A521-EFA5E39B1EFD}" type="presParOf" srcId="{E76C3F7E-8DE4-4960-B250-28F690D23A30}" destId="{998185C7-82BA-4128-A599-38C806F7C5CC}" srcOrd="0" destOrd="0" presId="urn:microsoft.com/office/officeart/2005/8/layout/list1"/>
    <dgm:cxn modelId="{AFAEC4D3-F751-46BA-A410-5041868A12DD}" type="presParOf" srcId="{E76C3F7E-8DE4-4960-B250-28F690D23A30}" destId="{84018E96-FC80-463E-964B-E643DDDD2FAA}" srcOrd="1" destOrd="0" presId="urn:microsoft.com/office/officeart/2005/8/layout/list1"/>
    <dgm:cxn modelId="{F7556368-2664-4C2D-8486-23600F46B98C}" type="presParOf" srcId="{C209A506-5668-4938-ACD6-F9B9ACB9B32D}" destId="{677325C4-255A-4460-9319-B02175CCCF9E}" srcOrd="1" destOrd="0" presId="urn:microsoft.com/office/officeart/2005/8/layout/list1"/>
    <dgm:cxn modelId="{E9CA6F70-621F-46A5-8F13-EFEA3746FE24}" type="presParOf" srcId="{C209A506-5668-4938-ACD6-F9B9ACB9B32D}" destId="{07034D57-BE7A-4CD3-90AC-591DAC65C85A}" srcOrd="2" destOrd="0" presId="urn:microsoft.com/office/officeart/2005/8/layout/list1"/>
    <dgm:cxn modelId="{880AB913-8160-4DAB-9ED6-D710625855CA}" type="presParOf" srcId="{C209A506-5668-4938-ACD6-F9B9ACB9B32D}" destId="{7D7AB682-0F65-4B3A-8964-9C76B01A7D17}" srcOrd="3" destOrd="0" presId="urn:microsoft.com/office/officeart/2005/8/layout/list1"/>
    <dgm:cxn modelId="{A6525149-F65E-47A7-915D-3A1400FEEF12}" type="presParOf" srcId="{C209A506-5668-4938-ACD6-F9B9ACB9B32D}" destId="{71E2ECAF-6DD7-4A2F-B2D4-2C300803117B}" srcOrd="4" destOrd="0" presId="urn:microsoft.com/office/officeart/2005/8/layout/list1"/>
    <dgm:cxn modelId="{30D03D7A-B29E-4EA2-9CCD-CEE198A6D78F}" type="presParOf" srcId="{71E2ECAF-6DD7-4A2F-B2D4-2C300803117B}" destId="{077AA99D-B18F-40AE-AB07-3BF57EC0A7B5}" srcOrd="0" destOrd="0" presId="urn:microsoft.com/office/officeart/2005/8/layout/list1"/>
    <dgm:cxn modelId="{27992D47-DD65-40AA-B4C0-7C3C18FFCBF1}" type="presParOf" srcId="{71E2ECAF-6DD7-4A2F-B2D4-2C300803117B}" destId="{97EE4510-19C8-441E-9BF4-8EDB3B19A80E}" srcOrd="1" destOrd="0" presId="urn:microsoft.com/office/officeart/2005/8/layout/list1"/>
    <dgm:cxn modelId="{18296036-124F-42CB-8546-03C9663682F0}" type="presParOf" srcId="{C209A506-5668-4938-ACD6-F9B9ACB9B32D}" destId="{09AB1176-CE49-407D-A2B0-5F59F12A6740}" srcOrd="5" destOrd="0" presId="urn:microsoft.com/office/officeart/2005/8/layout/list1"/>
    <dgm:cxn modelId="{2741293B-F892-4028-9649-2F01A835A859}" type="presParOf" srcId="{C209A506-5668-4938-ACD6-F9B9ACB9B32D}" destId="{41EB8FD5-DC74-4A3A-9B32-78E62670E662}" srcOrd="6" destOrd="0" presId="urn:microsoft.com/office/officeart/2005/8/layout/list1"/>
    <dgm:cxn modelId="{E5CE0226-6CFA-4EAD-A0B2-8B642C233255}" type="presParOf" srcId="{C209A506-5668-4938-ACD6-F9B9ACB9B32D}" destId="{AE1F19CD-8561-446B-AE21-D4B77BB17228}" srcOrd="7" destOrd="0" presId="urn:microsoft.com/office/officeart/2005/8/layout/list1"/>
    <dgm:cxn modelId="{167D1950-EB33-40E3-808F-D8A250D88E59}" type="presParOf" srcId="{C209A506-5668-4938-ACD6-F9B9ACB9B32D}" destId="{AECBEFAC-1101-4930-8D08-69DB11E68419}" srcOrd="8" destOrd="0" presId="urn:microsoft.com/office/officeart/2005/8/layout/list1"/>
    <dgm:cxn modelId="{60B4BF66-C373-4939-AAE3-AF7B4966D066}" type="presParOf" srcId="{AECBEFAC-1101-4930-8D08-69DB11E68419}" destId="{9201B000-E58B-41BC-8921-032174ADF1E3}" srcOrd="0" destOrd="0" presId="urn:microsoft.com/office/officeart/2005/8/layout/list1"/>
    <dgm:cxn modelId="{3BE48C43-70BD-4B34-A38B-028E64B01F01}" type="presParOf" srcId="{AECBEFAC-1101-4930-8D08-69DB11E68419}" destId="{ADE70692-37C7-4EDA-AC98-6ED06AD0E3E6}" srcOrd="1" destOrd="0" presId="urn:microsoft.com/office/officeart/2005/8/layout/list1"/>
    <dgm:cxn modelId="{22E1B84D-00BA-411C-9806-937B48126DFA}" type="presParOf" srcId="{C209A506-5668-4938-ACD6-F9B9ACB9B32D}" destId="{19C40F1C-2257-45CD-AD47-1065DA1C57FB}" srcOrd="9" destOrd="0" presId="urn:microsoft.com/office/officeart/2005/8/layout/list1"/>
    <dgm:cxn modelId="{B353640D-5BA8-4B0A-9655-BFE2069E7A89}" type="presParOf" srcId="{C209A506-5668-4938-ACD6-F9B9ACB9B32D}" destId="{0CEB47C1-391F-4BF6-B2C7-1FB18BECD359}" srcOrd="10" destOrd="0" presId="urn:microsoft.com/office/officeart/2005/8/layout/list1"/>
    <dgm:cxn modelId="{F7A37DB5-9C64-41E5-B751-71A4A2431D1F}" type="presParOf" srcId="{C209A506-5668-4938-ACD6-F9B9ACB9B32D}" destId="{803931B2-6B98-4FD6-8617-2B277D17F2F4}" srcOrd="11" destOrd="0" presId="urn:microsoft.com/office/officeart/2005/8/layout/list1"/>
    <dgm:cxn modelId="{187B1512-A622-44EC-A221-75E7D2124BB6}" type="presParOf" srcId="{C209A506-5668-4938-ACD6-F9B9ACB9B32D}" destId="{4D846BC5-8170-4759-AA85-58CDC24C9BC0}" srcOrd="12" destOrd="0" presId="urn:microsoft.com/office/officeart/2005/8/layout/list1"/>
    <dgm:cxn modelId="{434A1EF8-F73B-41FE-AE58-EA384FC05A0D}" type="presParOf" srcId="{4D846BC5-8170-4759-AA85-58CDC24C9BC0}" destId="{1DA8455B-1386-447A-BCE0-F75467B07976}" srcOrd="0" destOrd="0" presId="urn:microsoft.com/office/officeart/2005/8/layout/list1"/>
    <dgm:cxn modelId="{0FFF35E8-6900-493E-B610-66DBC1A4C498}" type="presParOf" srcId="{4D846BC5-8170-4759-AA85-58CDC24C9BC0}" destId="{EA689C5C-F18E-4A09-B3DB-E83D57A901B9}" srcOrd="1" destOrd="0" presId="urn:microsoft.com/office/officeart/2005/8/layout/list1"/>
    <dgm:cxn modelId="{30F5C09D-912C-4205-9E30-4F055C034918}" type="presParOf" srcId="{C209A506-5668-4938-ACD6-F9B9ACB9B32D}" destId="{7C78E460-B7C6-4329-AF01-A68D0609872A}" srcOrd="13" destOrd="0" presId="urn:microsoft.com/office/officeart/2005/8/layout/list1"/>
    <dgm:cxn modelId="{DBF52CA3-B316-401B-86BF-BF39E0711208}" type="presParOf" srcId="{C209A506-5668-4938-ACD6-F9B9ACB9B32D}" destId="{0717459E-35DE-4A17-9373-F39033E6D91C}" srcOrd="14" destOrd="0" presId="urn:microsoft.com/office/officeart/2005/8/layout/list1"/>
    <dgm:cxn modelId="{7273D4A8-76C3-4466-8345-DA6B0A85146D}" type="presParOf" srcId="{C209A506-5668-4938-ACD6-F9B9ACB9B32D}" destId="{BFB9AE6B-30C1-43F0-B1BC-9E6177EEB1EE}" srcOrd="15" destOrd="0" presId="urn:microsoft.com/office/officeart/2005/8/layout/list1"/>
    <dgm:cxn modelId="{2EACDAC2-F0CD-4508-A932-96513B95775A}" type="presParOf" srcId="{C209A506-5668-4938-ACD6-F9B9ACB9B32D}" destId="{E82CD932-0E9F-4624-9EB5-88746CEF825F}" srcOrd="16" destOrd="0" presId="urn:microsoft.com/office/officeart/2005/8/layout/list1"/>
    <dgm:cxn modelId="{123475E5-03BB-4BC3-BB93-99134F2DBE76}" type="presParOf" srcId="{E82CD932-0E9F-4624-9EB5-88746CEF825F}" destId="{A694EC2F-1071-4568-8CAF-6056628A4752}" srcOrd="0" destOrd="0" presId="urn:microsoft.com/office/officeart/2005/8/layout/list1"/>
    <dgm:cxn modelId="{926AB768-E18C-47EF-8FDF-39D9BF72F6E6}" type="presParOf" srcId="{E82CD932-0E9F-4624-9EB5-88746CEF825F}" destId="{D626B18F-B33C-4B87-9995-7DA2A44C2D85}" srcOrd="1" destOrd="0" presId="urn:microsoft.com/office/officeart/2005/8/layout/list1"/>
    <dgm:cxn modelId="{94E29E24-0185-4691-A077-B743BADCD5BE}" type="presParOf" srcId="{C209A506-5668-4938-ACD6-F9B9ACB9B32D}" destId="{5CEEA94D-8292-445F-803F-4BA1CB63754D}" srcOrd="17" destOrd="0" presId="urn:microsoft.com/office/officeart/2005/8/layout/list1"/>
    <dgm:cxn modelId="{0750FB87-FE1F-4BCD-BD86-681D63F04343}" type="presParOf" srcId="{C209A506-5668-4938-ACD6-F9B9ACB9B32D}" destId="{366BFC1D-D2DD-4016-A55A-7002204676D6}" srcOrd="18"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a:solidFill>
          <a:srgbClr val="00B050"/>
        </a:solidFill>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1F4A1C91-095C-4B82-93E2-178E63622C0E}" type="presOf" srcId="{AF19DA76-5126-44D4-AAA6-CBA970DE9828}" destId="{EA689C5C-F18E-4A09-B3DB-E83D57A901B9}" srcOrd="1" destOrd="0" presId="urn:microsoft.com/office/officeart/2005/8/layout/list1"/>
    <dgm:cxn modelId="{43AC2C89-76BC-4B5C-8C82-BF633A7576A1}" type="presOf" srcId="{44EA985C-D631-431B-9F57-0F59F8CF7195}" destId="{C209A506-5668-4938-ACD6-F9B9ACB9B32D}"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88D79D27-7895-498C-A6A9-977DBA070142}" type="presOf" srcId="{2FFE37A8-9827-46DB-BDF4-847BD8C48BCF}" destId="{998185C7-82BA-4128-A599-38C806F7C5CC}" srcOrd="0" destOrd="0" presId="urn:microsoft.com/office/officeart/2005/8/layout/list1"/>
    <dgm:cxn modelId="{E7D383FB-0D5D-478D-9A46-ED1C7136FF75}" srcId="{44EA985C-D631-431B-9F57-0F59F8CF7195}" destId="{F9698881-5186-4B96-8667-81A4BC5BB244}" srcOrd="4" destOrd="0" parTransId="{CE05D789-F512-4AC9-8809-3B6EC038501C}" sibTransId="{FFDAE326-3EC5-40FD-AE3D-29E0B324DF24}"/>
    <dgm:cxn modelId="{E6133203-869B-43E1-9447-513885D08F76}" srcId="{44EA985C-D631-431B-9F57-0F59F8CF7195}" destId="{AF19DA76-5126-44D4-AAA6-CBA970DE9828}" srcOrd="3" destOrd="0" parTransId="{3A13091A-3B27-4E4C-A09F-ED9260582E65}" sibTransId="{4D3DD344-EAF1-4304-A562-61B8B4A4EADA}"/>
    <dgm:cxn modelId="{18BA26F4-9C25-4818-A788-6F3D6D4A559B}" type="presOf" srcId="{F9698881-5186-4B96-8667-81A4BC5BB244}" destId="{D626B18F-B33C-4B87-9995-7DA2A44C2D85}" srcOrd="1"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806528F9-AAFB-44B0-8AC6-C55E994D8AFE}" type="presOf" srcId="{2FFE37A8-9827-46DB-BDF4-847BD8C48BCF}" destId="{84018E96-FC80-463E-964B-E643DDDD2FAA}" srcOrd="1"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0B321570-B53E-4B76-90F5-851A9CFFA53A}" type="presOf" srcId="{C176D513-5980-4181-A15F-8394A231A6DA}" destId="{077AA99D-B18F-40AE-AB07-3BF57EC0A7B5}" srcOrd="0" destOrd="0" presId="urn:microsoft.com/office/officeart/2005/8/layout/list1"/>
    <dgm:cxn modelId="{C53E0C87-249C-415D-9B48-E8F0DB86BDDF}" type="presOf" srcId="{631C5A97-FD77-48B9-B327-FCA1F641DC17}" destId="{ADE70692-37C7-4EDA-AC98-6ED06AD0E3E6}" srcOrd="1" destOrd="0" presId="urn:microsoft.com/office/officeart/2005/8/layout/list1"/>
    <dgm:cxn modelId="{01E9A306-950E-4D7C-A744-2C25E235EA0A}" type="presOf" srcId="{AF19DA76-5126-44D4-AAA6-CBA970DE9828}" destId="{1DA8455B-1386-447A-BCE0-F75467B07976}" srcOrd="0" destOrd="0" presId="urn:microsoft.com/office/officeart/2005/8/layout/list1"/>
    <dgm:cxn modelId="{B63DA850-6F85-44D0-8B51-D09653402DF0}" type="presOf" srcId="{C176D513-5980-4181-A15F-8394A231A6DA}" destId="{97EE4510-19C8-441E-9BF4-8EDB3B19A80E}" srcOrd="1" destOrd="0" presId="urn:microsoft.com/office/officeart/2005/8/layout/list1"/>
    <dgm:cxn modelId="{C7B00C9A-6CE8-4AFE-97A5-9D889C65A023}" type="presOf" srcId="{F9698881-5186-4B96-8667-81A4BC5BB244}" destId="{A694EC2F-1071-4568-8CAF-6056628A4752}" srcOrd="0" destOrd="0" presId="urn:microsoft.com/office/officeart/2005/8/layout/list1"/>
    <dgm:cxn modelId="{F506C931-7A5B-46D0-8637-DCDF77879B08}" type="presOf" srcId="{631C5A97-FD77-48B9-B327-FCA1F641DC17}" destId="{9201B000-E58B-41BC-8921-032174ADF1E3}" srcOrd="0" destOrd="0" presId="urn:microsoft.com/office/officeart/2005/8/layout/list1"/>
    <dgm:cxn modelId="{A3494781-FB6F-4DB0-8B5E-CEBBDE3965B9}" type="presParOf" srcId="{C209A506-5668-4938-ACD6-F9B9ACB9B32D}" destId="{E76C3F7E-8DE4-4960-B250-28F690D23A30}" srcOrd="0" destOrd="0" presId="urn:microsoft.com/office/officeart/2005/8/layout/list1"/>
    <dgm:cxn modelId="{DA4E7BC9-A8A5-4D2F-8D59-526FA3920D16}" type="presParOf" srcId="{E76C3F7E-8DE4-4960-B250-28F690D23A30}" destId="{998185C7-82BA-4128-A599-38C806F7C5CC}" srcOrd="0" destOrd="0" presId="urn:microsoft.com/office/officeart/2005/8/layout/list1"/>
    <dgm:cxn modelId="{9FF01102-5348-4766-B7F1-9412A887049B}" type="presParOf" srcId="{E76C3F7E-8DE4-4960-B250-28F690D23A30}" destId="{84018E96-FC80-463E-964B-E643DDDD2FAA}" srcOrd="1" destOrd="0" presId="urn:microsoft.com/office/officeart/2005/8/layout/list1"/>
    <dgm:cxn modelId="{EDA784D0-5402-4F66-A7B6-E1B59B99D6F8}" type="presParOf" srcId="{C209A506-5668-4938-ACD6-F9B9ACB9B32D}" destId="{677325C4-255A-4460-9319-B02175CCCF9E}" srcOrd="1" destOrd="0" presId="urn:microsoft.com/office/officeart/2005/8/layout/list1"/>
    <dgm:cxn modelId="{9052CAFA-8922-4095-8F81-55EBBD919355}" type="presParOf" srcId="{C209A506-5668-4938-ACD6-F9B9ACB9B32D}" destId="{07034D57-BE7A-4CD3-90AC-591DAC65C85A}" srcOrd="2" destOrd="0" presId="urn:microsoft.com/office/officeart/2005/8/layout/list1"/>
    <dgm:cxn modelId="{F492281B-DB02-45EC-927F-E14960BD0AD5}" type="presParOf" srcId="{C209A506-5668-4938-ACD6-F9B9ACB9B32D}" destId="{7D7AB682-0F65-4B3A-8964-9C76B01A7D17}" srcOrd="3" destOrd="0" presId="urn:microsoft.com/office/officeart/2005/8/layout/list1"/>
    <dgm:cxn modelId="{7BFE7074-32CF-4094-ACFD-32FC1061838C}" type="presParOf" srcId="{C209A506-5668-4938-ACD6-F9B9ACB9B32D}" destId="{71E2ECAF-6DD7-4A2F-B2D4-2C300803117B}" srcOrd="4" destOrd="0" presId="urn:microsoft.com/office/officeart/2005/8/layout/list1"/>
    <dgm:cxn modelId="{995F7B0A-0603-4902-9161-6504DCA8F24C}" type="presParOf" srcId="{71E2ECAF-6DD7-4A2F-B2D4-2C300803117B}" destId="{077AA99D-B18F-40AE-AB07-3BF57EC0A7B5}" srcOrd="0" destOrd="0" presId="urn:microsoft.com/office/officeart/2005/8/layout/list1"/>
    <dgm:cxn modelId="{70471D52-DB65-4826-AF5E-42D635625F8E}" type="presParOf" srcId="{71E2ECAF-6DD7-4A2F-B2D4-2C300803117B}" destId="{97EE4510-19C8-441E-9BF4-8EDB3B19A80E}" srcOrd="1" destOrd="0" presId="urn:microsoft.com/office/officeart/2005/8/layout/list1"/>
    <dgm:cxn modelId="{17CBACF3-5159-4B98-A7AB-532CC87CE2C5}" type="presParOf" srcId="{C209A506-5668-4938-ACD6-F9B9ACB9B32D}" destId="{09AB1176-CE49-407D-A2B0-5F59F12A6740}" srcOrd="5" destOrd="0" presId="urn:microsoft.com/office/officeart/2005/8/layout/list1"/>
    <dgm:cxn modelId="{FBDC5DCC-C13A-4710-AE94-71531C490077}" type="presParOf" srcId="{C209A506-5668-4938-ACD6-F9B9ACB9B32D}" destId="{41EB8FD5-DC74-4A3A-9B32-78E62670E662}" srcOrd="6" destOrd="0" presId="urn:microsoft.com/office/officeart/2005/8/layout/list1"/>
    <dgm:cxn modelId="{C5FECABB-CD94-496E-9069-FBB6D60E186F}" type="presParOf" srcId="{C209A506-5668-4938-ACD6-F9B9ACB9B32D}" destId="{AE1F19CD-8561-446B-AE21-D4B77BB17228}" srcOrd="7" destOrd="0" presId="urn:microsoft.com/office/officeart/2005/8/layout/list1"/>
    <dgm:cxn modelId="{A04A54CB-7EE4-41FE-BBC0-E0920099989F}" type="presParOf" srcId="{C209A506-5668-4938-ACD6-F9B9ACB9B32D}" destId="{AECBEFAC-1101-4930-8D08-69DB11E68419}" srcOrd="8" destOrd="0" presId="urn:microsoft.com/office/officeart/2005/8/layout/list1"/>
    <dgm:cxn modelId="{2F29E6E3-0849-40B1-AC60-A1F3756B0EA3}" type="presParOf" srcId="{AECBEFAC-1101-4930-8D08-69DB11E68419}" destId="{9201B000-E58B-41BC-8921-032174ADF1E3}" srcOrd="0" destOrd="0" presId="urn:microsoft.com/office/officeart/2005/8/layout/list1"/>
    <dgm:cxn modelId="{2B0713AE-0FE1-466C-AB6F-0B649F7AE7FE}" type="presParOf" srcId="{AECBEFAC-1101-4930-8D08-69DB11E68419}" destId="{ADE70692-37C7-4EDA-AC98-6ED06AD0E3E6}" srcOrd="1" destOrd="0" presId="urn:microsoft.com/office/officeart/2005/8/layout/list1"/>
    <dgm:cxn modelId="{639920E3-D2B0-4BC1-A31A-DAD86EB09580}" type="presParOf" srcId="{C209A506-5668-4938-ACD6-F9B9ACB9B32D}" destId="{19C40F1C-2257-45CD-AD47-1065DA1C57FB}" srcOrd="9" destOrd="0" presId="urn:microsoft.com/office/officeart/2005/8/layout/list1"/>
    <dgm:cxn modelId="{1FC523C2-FFD2-4010-8BD9-5AFC0389FB21}" type="presParOf" srcId="{C209A506-5668-4938-ACD6-F9B9ACB9B32D}" destId="{0CEB47C1-391F-4BF6-B2C7-1FB18BECD359}" srcOrd="10" destOrd="0" presId="urn:microsoft.com/office/officeart/2005/8/layout/list1"/>
    <dgm:cxn modelId="{053D413F-C3F2-46AA-A807-2009FA5241F8}" type="presParOf" srcId="{C209A506-5668-4938-ACD6-F9B9ACB9B32D}" destId="{803931B2-6B98-4FD6-8617-2B277D17F2F4}" srcOrd="11" destOrd="0" presId="urn:microsoft.com/office/officeart/2005/8/layout/list1"/>
    <dgm:cxn modelId="{660B8420-A349-428B-AAA8-33EE2E71A79C}" type="presParOf" srcId="{C209A506-5668-4938-ACD6-F9B9ACB9B32D}" destId="{4D846BC5-8170-4759-AA85-58CDC24C9BC0}" srcOrd="12" destOrd="0" presId="urn:microsoft.com/office/officeart/2005/8/layout/list1"/>
    <dgm:cxn modelId="{9283939F-0801-4DB1-9684-097DE759446D}" type="presParOf" srcId="{4D846BC5-8170-4759-AA85-58CDC24C9BC0}" destId="{1DA8455B-1386-447A-BCE0-F75467B07976}" srcOrd="0" destOrd="0" presId="urn:microsoft.com/office/officeart/2005/8/layout/list1"/>
    <dgm:cxn modelId="{DB5244BB-90F1-4A40-83D0-30CE319AACBF}" type="presParOf" srcId="{4D846BC5-8170-4759-AA85-58CDC24C9BC0}" destId="{EA689C5C-F18E-4A09-B3DB-E83D57A901B9}" srcOrd="1" destOrd="0" presId="urn:microsoft.com/office/officeart/2005/8/layout/list1"/>
    <dgm:cxn modelId="{100CB62A-61ED-4376-ABBD-C845ACF1AC4B}" type="presParOf" srcId="{C209A506-5668-4938-ACD6-F9B9ACB9B32D}" destId="{7C78E460-B7C6-4329-AF01-A68D0609872A}" srcOrd="13" destOrd="0" presId="urn:microsoft.com/office/officeart/2005/8/layout/list1"/>
    <dgm:cxn modelId="{496D9FC1-57AD-44D8-848A-75A57420BEBD}" type="presParOf" srcId="{C209A506-5668-4938-ACD6-F9B9ACB9B32D}" destId="{0717459E-35DE-4A17-9373-F39033E6D91C}" srcOrd="14" destOrd="0" presId="urn:microsoft.com/office/officeart/2005/8/layout/list1"/>
    <dgm:cxn modelId="{B28A8D55-983D-42DE-A7A4-4B40DCA2EA7E}" type="presParOf" srcId="{C209A506-5668-4938-ACD6-F9B9ACB9B32D}" destId="{BFB9AE6B-30C1-43F0-B1BC-9E6177EEB1EE}" srcOrd="15" destOrd="0" presId="urn:microsoft.com/office/officeart/2005/8/layout/list1"/>
    <dgm:cxn modelId="{40D779BC-B25B-4714-A4DE-295FCD064E12}" type="presParOf" srcId="{C209A506-5668-4938-ACD6-F9B9ACB9B32D}" destId="{E82CD932-0E9F-4624-9EB5-88746CEF825F}" srcOrd="16" destOrd="0" presId="urn:microsoft.com/office/officeart/2005/8/layout/list1"/>
    <dgm:cxn modelId="{C3CADDBC-3077-497B-AFA6-FD19BDF4DE61}" type="presParOf" srcId="{E82CD932-0E9F-4624-9EB5-88746CEF825F}" destId="{A694EC2F-1071-4568-8CAF-6056628A4752}" srcOrd="0" destOrd="0" presId="urn:microsoft.com/office/officeart/2005/8/layout/list1"/>
    <dgm:cxn modelId="{58B6D0C1-5143-43C0-827E-FCDED25F5D4D}" type="presParOf" srcId="{E82CD932-0E9F-4624-9EB5-88746CEF825F}" destId="{D626B18F-B33C-4B87-9995-7DA2A44C2D85}" srcOrd="1" destOrd="0" presId="urn:microsoft.com/office/officeart/2005/8/layout/list1"/>
    <dgm:cxn modelId="{69A9EEB6-4D70-44B5-9935-7EB0E3B4BF23}" type="presParOf" srcId="{C209A506-5668-4938-ACD6-F9B9ACB9B32D}" destId="{5CEEA94D-8292-445F-803F-4BA1CB63754D}" srcOrd="17" destOrd="0" presId="urn:microsoft.com/office/officeart/2005/8/layout/list1"/>
    <dgm:cxn modelId="{602A3FBD-2058-420A-BE7E-97327E5B40D9}" type="presParOf" srcId="{C209A506-5668-4938-ACD6-F9B9ACB9B32D}" destId="{366BFC1D-D2DD-4016-A55A-7002204676D6}" srcOrd="18" destOrd="0" presId="urn:microsoft.com/office/officeart/2005/8/layout/list1"/>
  </dgm:cxnLst>
  <dgm:bg/>
  <dgm:whole/>
</dgm:dataModel>
</file>

<file path=ppt/diagrams/data15.xml><?xml version="1.0" encoding="utf-8"?>
<dgm:dataModel xmlns:dgm="http://schemas.openxmlformats.org/drawingml/2006/diagram" xmlns:a="http://schemas.openxmlformats.org/drawingml/2006/main">
  <dgm:ptLst>
    <dgm:pt modelId="{CD8600F2-3FF8-4886-98E8-55DF9BE3A0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5357031-5D79-4EAE-A539-34552787DB32}">
      <dgm:prSet phldrT="[Text]" custT="1"/>
      <dgm:spPr/>
      <dgm:t>
        <a:bodyPr/>
        <a:lstStyle/>
        <a:p>
          <a:r>
            <a:rPr lang="en-US" sz="2000" dirty="0" smtClean="0"/>
            <a:t>Image guidance</a:t>
          </a:r>
          <a:endParaRPr lang="en-US" sz="2000" dirty="0"/>
        </a:p>
      </dgm:t>
    </dgm:pt>
    <dgm:pt modelId="{7F306A3D-C38C-4C2B-9B0C-E7B268D0413D}" type="parTrans" cxnId="{CA42AA11-6934-44E8-99DB-62BBF5D46630}">
      <dgm:prSet/>
      <dgm:spPr/>
      <dgm:t>
        <a:bodyPr/>
        <a:lstStyle/>
        <a:p>
          <a:endParaRPr lang="en-US" sz="2000"/>
        </a:p>
      </dgm:t>
    </dgm:pt>
    <dgm:pt modelId="{0DA680B1-D925-4AE9-A5B5-15961F8C5834}" type="sibTrans" cxnId="{CA42AA11-6934-44E8-99DB-62BBF5D46630}">
      <dgm:prSet/>
      <dgm:spPr/>
      <dgm:t>
        <a:bodyPr/>
        <a:lstStyle/>
        <a:p>
          <a:endParaRPr lang="en-US" sz="2000"/>
        </a:p>
      </dgm:t>
    </dgm:pt>
    <dgm:pt modelId="{F87781A1-7FF0-4AA3-8CC4-DF0505D50CE8}">
      <dgm:prSet phldrT="[Text]" custT="1"/>
      <dgm:spPr/>
      <dgm:t>
        <a:bodyPr/>
        <a:lstStyle/>
        <a:p>
          <a:r>
            <a:rPr lang="en-US" sz="2000" dirty="0" smtClean="0"/>
            <a:t>Orthogonal pair planar imaging</a:t>
          </a:r>
          <a:endParaRPr lang="en-US" sz="2000" dirty="0"/>
        </a:p>
      </dgm:t>
    </dgm:pt>
    <dgm:pt modelId="{2578B883-7CB8-44FC-B237-58D9766C060A}" type="parTrans" cxnId="{4BB82A93-F8F2-40AA-A7EC-171E2BD12D74}">
      <dgm:prSet custT="1"/>
      <dgm:spPr/>
      <dgm:t>
        <a:bodyPr/>
        <a:lstStyle/>
        <a:p>
          <a:endParaRPr lang="en-US" sz="2000"/>
        </a:p>
      </dgm:t>
    </dgm:pt>
    <dgm:pt modelId="{54919B52-4217-4387-9658-C4EC9AF66231}" type="sibTrans" cxnId="{4BB82A93-F8F2-40AA-A7EC-171E2BD12D74}">
      <dgm:prSet/>
      <dgm:spPr/>
      <dgm:t>
        <a:bodyPr/>
        <a:lstStyle/>
        <a:p>
          <a:endParaRPr lang="en-US" sz="2000"/>
        </a:p>
      </dgm:t>
    </dgm:pt>
    <dgm:pt modelId="{0FE1EF87-20A6-4FDD-8F8A-BCFA0F0DC1F0}">
      <dgm:prSet phldrT="[Text]" custT="1"/>
      <dgm:spPr/>
      <dgm:t>
        <a:bodyPr/>
        <a:lstStyle/>
        <a:p>
          <a:r>
            <a:rPr lang="en-US" sz="2000" dirty="0" smtClean="0"/>
            <a:t>In-room CT (CT-on-rails or CBCT).</a:t>
          </a:r>
          <a:endParaRPr lang="en-US" sz="2000" dirty="0"/>
        </a:p>
      </dgm:t>
    </dgm:pt>
    <dgm:pt modelId="{49C4BE38-3A97-4D0C-97BD-830967DFEF82}" type="parTrans" cxnId="{3445FD9E-EB71-4158-9B16-6E9CA24D4315}">
      <dgm:prSet custT="1"/>
      <dgm:spPr/>
      <dgm:t>
        <a:bodyPr/>
        <a:lstStyle/>
        <a:p>
          <a:endParaRPr lang="en-US" sz="2000"/>
        </a:p>
      </dgm:t>
    </dgm:pt>
    <dgm:pt modelId="{2D4F3828-771B-4F59-8B34-0E3B8ADA76BD}" type="sibTrans" cxnId="{3445FD9E-EB71-4158-9B16-6E9CA24D4315}">
      <dgm:prSet/>
      <dgm:spPr/>
      <dgm:t>
        <a:bodyPr/>
        <a:lstStyle/>
        <a:p>
          <a:endParaRPr lang="en-US" sz="2000"/>
        </a:p>
      </dgm:t>
    </dgm:pt>
    <dgm:pt modelId="{46A2F86B-539B-4A60-BE1F-9BB58AA9FE96}">
      <dgm:prSet custT="1"/>
      <dgm:spPr/>
      <dgm:t>
        <a:bodyPr/>
        <a:lstStyle/>
        <a:p>
          <a:r>
            <a:rPr lang="en-US" sz="2000" dirty="0" smtClean="0"/>
            <a:t>Real-time imaging</a:t>
          </a:r>
          <a:endParaRPr lang="en-US" sz="2000" dirty="0"/>
        </a:p>
      </dgm:t>
    </dgm:pt>
    <dgm:pt modelId="{4371A688-D45B-4CC8-8F98-6F12371B8C8E}" type="parTrans" cxnId="{616D4CF9-CAD6-4766-AFC3-E0DE3855B6D6}">
      <dgm:prSet custT="1"/>
      <dgm:spPr/>
      <dgm:t>
        <a:bodyPr/>
        <a:lstStyle/>
        <a:p>
          <a:endParaRPr lang="en-US" sz="2000"/>
        </a:p>
      </dgm:t>
    </dgm:pt>
    <dgm:pt modelId="{A3884EDC-CC95-4A0B-AA93-B95A569F8C99}" type="sibTrans" cxnId="{616D4CF9-CAD6-4766-AFC3-E0DE3855B6D6}">
      <dgm:prSet/>
      <dgm:spPr/>
      <dgm:t>
        <a:bodyPr/>
        <a:lstStyle/>
        <a:p>
          <a:endParaRPr lang="en-US" sz="2000"/>
        </a:p>
      </dgm:t>
    </dgm:pt>
    <dgm:pt modelId="{BB58E522-5538-4B23-AACF-C297A6764D22}" type="pres">
      <dgm:prSet presAssocID="{CD8600F2-3FF8-4886-98E8-55DF9BE3A043}" presName="diagram" presStyleCnt="0">
        <dgm:presLayoutVars>
          <dgm:chPref val="1"/>
          <dgm:dir/>
          <dgm:animOne val="branch"/>
          <dgm:animLvl val="lvl"/>
          <dgm:resizeHandles val="exact"/>
        </dgm:presLayoutVars>
      </dgm:prSet>
      <dgm:spPr/>
      <dgm:t>
        <a:bodyPr/>
        <a:lstStyle/>
        <a:p>
          <a:endParaRPr lang="en-US"/>
        </a:p>
      </dgm:t>
    </dgm:pt>
    <dgm:pt modelId="{E0460128-E9F5-4717-A091-0A0B88C93711}" type="pres">
      <dgm:prSet presAssocID="{75357031-5D79-4EAE-A539-34552787DB32}" presName="root1" presStyleCnt="0"/>
      <dgm:spPr/>
    </dgm:pt>
    <dgm:pt modelId="{8F1645C1-6074-4159-BFF4-7328F1CECDC5}" type="pres">
      <dgm:prSet presAssocID="{75357031-5D79-4EAE-A539-34552787DB32}" presName="LevelOneTextNode" presStyleLbl="node0" presStyleIdx="0" presStyleCnt="1" custScaleX="125521" custLinFactNeighborX="-59924">
        <dgm:presLayoutVars>
          <dgm:chPref val="3"/>
        </dgm:presLayoutVars>
      </dgm:prSet>
      <dgm:spPr/>
      <dgm:t>
        <a:bodyPr/>
        <a:lstStyle/>
        <a:p>
          <a:endParaRPr lang="en-US"/>
        </a:p>
      </dgm:t>
    </dgm:pt>
    <dgm:pt modelId="{ABED9942-56E6-4BEA-9570-8B3490CEFA68}" type="pres">
      <dgm:prSet presAssocID="{75357031-5D79-4EAE-A539-34552787DB32}" presName="level2hierChild" presStyleCnt="0"/>
      <dgm:spPr/>
    </dgm:pt>
    <dgm:pt modelId="{959B0F97-9C9A-44F7-A67F-77C6FB5AAFC5}" type="pres">
      <dgm:prSet presAssocID="{2578B883-7CB8-44FC-B237-58D9766C060A}" presName="conn2-1" presStyleLbl="parChTrans1D2" presStyleIdx="0" presStyleCnt="3"/>
      <dgm:spPr/>
      <dgm:t>
        <a:bodyPr/>
        <a:lstStyle/>
        <a:p>
          <a:endParaRPr lang="en-US"/>
        </a:p>
      </dgm:t>
    </dgm:pt>
    <dgm:pt modelId="{B32BAD36-C14A-477B-BCA6-3ED275A9A9D1}" type="pres">
      <dgm:prSet presAssocID="{2578B883-7CB8-44FC-B237-58D9766C060A}" presName="connTx" presStyleLbl="parChTrans1D2" presStyleIdx="0" presStyleCnt="3"/>
      <dgm:spPr/>
      <dgm:t>
        <a:bodyPr/>
        <a:lstStyle/>
        <a:p>
          <a:endParaRPr lang="en-US"/>
        </a:p>
      </dgm:t>
    </dgm:pt>
    <dgm:pt modelId="{FAFF48A6-99EE-46A7-9084-DBB1FD60CA04}" type="pres">
      <dgm:prSet presAssocID="{F87781A1-7FF0-4AA3-8CC4-DF0505D50CE8}" presName="root2" presStyleCnt="0"/>
      <dgm:spPr/>
    </dgm:pt>
    <dgm:pt modelId="{9407D01B-3CA6-4045-ABD9-2F6B5C431445}" type="pres">
      <dgm:prSet presAssocID="{F87781A1-7FF0-4AA3-8CC4-DF0505D50CE8}" presName="LevelTwoTextNode" presStyleLbl="node2" presStyleIdx="0" presStyleCnt="3" custScaleX="187928">
        <dgm:presLayoutVars>
          <dgm:chPref val="3"/>
        </dgm:presLayoutVars>
      </dgm:prSet>
      <dgm:spPr/>
      <dgm:t>
        <a:bodyPr/>
        <a:lstStyle/>
        <a:p>
          <a:endParaRPr lang="en-US"/>
        </a:p>
      </dgm:t>
    </dgm:pt>
    <dgm:pt modelId="{C5F402A8-865C-41EE-9CC2-FD5AB53DDAB7}" type="pres">
      <dgm:prSet presAssocID="{F87781A1-7FF0-4AA3-8CC4-DF0505D50CE8}" presName="level3hierChild" presStyleCnt="0"/>
      <dgm:spPr/>
    </dgm:pt>
    <dgm:pt modelId="{717D3E36-9AA8-484E-9134-857EF5FA47BE}" type="pres">
      <dgm:prSet presAssocID="{49C4BE38-3A97-4D0C-97BD-830967DFEF82}" presName="conn2-1" presStyleLbl="parChTrans1D2" presStyleIdx="1" presStyleCnt="3"/>
      <dgm:spPr/>
      <dgm:t>
        <a:bodyPr/>
        <a:lstStyle/>
        <a:p>
          <a:endParaRPr lang="en-US"/>
        </a:p>
      </dgm:t>
    </dgm:pt>
    <dgm:pt modelId="{89A0F1F3-4737-4C23-A02F-25E5691AEC01}" type="pres">
      <dgm:prSet presAssocID="{49C4BE38-3A97-4D0C-97BD-830967DFEF82}" presName="connTx" presStyleLbl="parChTrans1D2" presStyleIdx="1" presStyleCnt="3"/>
      <dgm:spPr/>
      <dgm:t>
        <a:bodyPr/>
        <a:lstStyle/>
        <a:p>
          <a:endParaRPr lang="en-US"/>
        </a:p>
      </dgm:t>
    </dgm:pt>
    <dgm:pt modelId="{2F120118-5124-4AEE-85A6-ACA06364CA39}" type="pres">
      <dgm:prSet presAssocID="{0FE1EF87-20A6-4FDD-8F8A-BCFA0F0DC1F0}" presName="root2" presStyleCnt="0"/>
      <dgm:spPr/>
    </dgm:pt>
    <dgm:pt modelId="{52C26A2D-C497-4E03-BE67-4D60BA761F83}" type="pres">
      <dgm:prSet presAssocID="{0FE1EF87-20A6-4FDD-8F8A-BCFA0F0DC1F0}" presName="LevelTwoTextNode" presStyleLbl="node2" presStyleIdx="1" presStyleCnt="3" custScaleX="187928">
        <dgm:presLayoutVars>
          <dgm:chPref val="3"/>
        </dgm:presLayoutVars>
      </dgm:prSet>
      <dgm:spPr/>
      <dgm:t>
        <a:bodyPr/>
        <a:lstStyle/>
        <a:p>
          <a:endParaRPr lang="en-US"/>
        </a:p>
      </dgm:t>
    </dgm:pt>
    <dgm:pt modelId="{F5A16208-7590-41D6-9FA2-3DE5EFA230A5}" type="pres">
      <dgm:prSet presAssocID="{0FE1EF87-20A6-4FDD-8F8A-BCFA0F0DC1F0}" presName="level3hierChild" presStyleCnt="0"/>
      <dgm:spPr/>
    </dgm:pt>
    <dgm:pt modelId="{94F9000F-83DF-42D2-8BC3-3E16B3906973}" type="pres">
      <dgm:prSet presAssocID="{4371A688-D45B-4CC8-8F98-6F12371B8C8E}" presName="conn2-1" presStyleLbl="parChTrans1D2" presStyleIdx="2" presStyleCnt="3"/>
      <dgm:spPr/>
      <dgm:t>
        <a:bodyPr/>
        <a:lstStyle/>
        <a:p>
          <a:endParaRPr lang="en-US"/>
        </a:p>
      </dgm:t>
    </dgm:pt>
    <dgm:pt modelId="{6AB3B353-FBB8-47F3-9F2F-C7B55814BA35}" type="pres">
      <dgm:prSet presAssocID="{4371A688-D45B-4CC8-8F98-6F12371B8C8E}" presName="connTx" presStyleLbl="parChTrans1D2" presStyleIdx="2" presStyleCnt="3"/>
      <dgm:spPr/>
      <dgm:t>
        <a:bodyPr/>
        <a:lstStyle/>
        <a:p>
          <a:endParaRPr lang="en-US"/>
        </a:p>
      </dgm:t>
    </dgm:pt>
    <dgm:pt modelId="{DA97158D-2E8D-47D5-BED2-4EE1807142E6}" type="pres">
      <dgm:prSet presAssocID="{46A2F86B-539B-4A60-BE1F-9BB58AA9FE96}" presName="root2" presStyleCnt="0"/>
      <dgm:spPr/>
    </dgm:pt>
    <dgm:pt modelId="{BF5D7A48-E8EF-4D6A-AD6F-546B5EE13DC7}" type="pres">
      <dgm:prSet presAssocID="{46A2F86B-539B-4A60-BE1F-9BB58AA9FE96}" presName="LevelTwoTextNode" presStyleLbl="node2" presStyleIdx="2" presStyleCnt="3" custScaleX="182096">
        <dgm:presLayoutVars>
          <dgm:chPref val="3"/>
        </dgm:presLayoutVars>
      </dgm:prSet>
      <dgm:spPr/>
      <dgm:t>
        <a:bodyPr/>
        <a:lstStyle/>
        <a:p>
          <a:endParaRPr lang="en-US"/>
        </a:p>
      </dgm:t>
    </dgm:pt>
    <dgm:pt modelId="{52E49393-73D5-4B0E-B82C-2B7C7E975B44}" type="pres">
      <dgm:prSet presAssocID="{46A2F86B-539B-4A60-BE1F-9BB58AA9FE96}" presName="level3hierChild" presStyleCnt="0"/>
      <dgm:spPr/>
    </dgm:pt>
  </dgm:ptLst>
  <dgm:cxnLst>
    <dgm:cxn modelId="{F7A024E6-7449-4A73-9171-26FCDDF2E4FE}" type="presOf" srcId="{CD8600F2-3FF8-4886-98E8-55DF9BE3A043}" destId="{BB58E522-5538-4B23-AACF-C297A6764D22}" srcOrd="0" destOrd="0" presId="urn:microsoft.com/office/officeart/2005/8/layout/hierarchy2"/>
    <dgm:cxn modelId="{3445FD9E-EB71-4158-9B16-6E9CA24D4315}" srcId="{75357031-5D79-4EAE-A539-34552787DB32}" destId="{0FE1EF87-20A6-4FDD-8F8A-BCFA0F0DC1F0}" srcOrd="1" destOrd="0" parTransId="{49C4BE38-3A97-4D0C-97BD-830967DFEF82}" sibTransId="{2D4F3828-771B-4F59-8B34-0E3B8ADA76BD}"/>
    <dgm:cxn modelId="{616D4CF9-CAD6-4766-AFC3-E0DE3855B6D6}" srcId="{75357031-5D79-4EAE-A539-34552787DB32}" destId="{46A2F86B-539B-4A60-BE1F-9BB58AA9FE96}" srcOrd="2" destOrd="0" parTransId="{4371A688-D45B-4CC8-8F98-6F12371B8C8E}" sibTransId="{A3884EDC-CC95-4A0B-AA93-B95A569F8C99}"/>
    <dgm:cxn modelId="{EAF9001C-C0B1-40C0-B94C-C55436820912}" type="presOf" srcId="{46A2F86B-539B-4A60-BE1F-9BB58AA9FE96}" destId="{BF5D7A48-E8EF-4D6A-AD6F-546B5EE13DC7}" srcOrd="0" destOrd="0" presId="urn:microsoft.com/office/officeart/2005/8/layout/hierarchy2"/>
    <dgm:cxn modelId="{5364A6BF-1E62-47D0-9443-93CA94B0C468}" type="presOf" srcId="{75357031-5D79-4EAE-A539-34552787DB32}" destId="{8F1645C1-6074-4159-BFF4-7328F1CECDC5}" srcOrd="0" destOrd="0" presId="urn:microsoft.com/office/officeart/2005/8/layout/hierarchy2"/>
    <dgm:cxn modelId="{71086C66-0E50-49B7-ACDF-73937752E932}" type="presOf" srcId="{F87781A1-7FF0-4AA3-8CC4-DF0505D50CE8}" destId="{9407D01B-3CA6-4045-ABD9-2F6B5C431445}" srcOrd="0" destOrd="0" presId="urn:microsoft.com/office/officeart/2005/8/layout/hierarchy2"/>
    <dgm:cxn modelId="{977CEE80-C662-4793-8399-02A24790BC33}" type="presOf" srcId="{4371A688-D45B-4CC8-8F98-6F12371B8C8E}" destId="{94F9000F-83DF-42D2-8BC3-3E16B3906973}" srcOrd="0" destOrd="0" presId="urn:microsoft.com/office/officeart/2005/8/layout/hierarchy2"/>
    <dgm:cxn modelId="{70F6E369-EE0B-42A6-A94C-978E4704F1D4}" type="presOf" srcId="{49C4BE38-3A97-4D0C-97BD-830967DFEF82}" destId="{717D3E36-9AA8-484E-9134-857EF5FA47BE}" srcOrd="0" destOrd="0" presId="urn:microsoft.com/office/officeart/2005/8/layout/hierarchy2"/>
    <dgm:cxn modelId="{7E673819-EED5-4870-9A74-AB4B16A6F324}" type="presOf" srcId="{49C4BE38-3A97-4D0C-97BD-830967DFEF82}" destId="{89A0F1F3-4737-4C23-A02F-25E5691AEC01}" srcOrd="1" destOrd="0" presId="urn:microsoft.com/office/officeart/2005/8/layout/hierarchy2"/>
    <dgm:cxn modelId="{32B5B048-DDE3-4956-9D95-82EAEF7E5923}" type="presOf" srcId="{2578B883-7CB8-44FC-B237-58D9766C060A}" destId="{B32BAD36-C14A-477B-BCA6-3ED275A9A9D1}" srcOrd="1" destOrd="0" presId="urn:microsoft.com/office/officeart/2005/8/layout/hierarchy2"/>
    <dgm:cxn modelId="{CA42AA11-6934-44E8-99DB-62BBF5D46630}" srcId="{CD8600F2-3FF8-4886-98E8-55DF9BE3A043}" destId="{75357031-5D79-4EAE-A539-34552787DB32}" srcOrd="0" destOrd="0" parTransId="{7F306A3D-C38C-4C2B-9B0C-E7B268D0413D}" sibTransId="{0DA680B1-D925-4AE9-A5B5-15961F8C5834}"/>
    <dgm:cxn modelId="{91A00240-1236-4E04-8D7A-338FA01B08BC}" type="presOf" srcId="{4371A688-D45B-4CC8-8F98-6F12371B8C8E}" destId="{6AB3B353-FBB8-47F3-9F2F-C7B55814BA35}" srcOrd="1" destOrd="0" presId="urn:microsoft.com/office/officeart/2005/8/layout/hierarchy2"/>
    <dgm:cxn modelId="{4BB82A93-F8F2-40AA-A7EC-171E2BD12D74}" srcId="{75357031-5D79-4EAE-A539-34552787DB32}" destId="{F87781A1-7FF0-4AA3-8CC4-DF0505D50CE8}" srcOrd="0" destOrd="0" parTransId="{2578B883-7CB8-44FC-B237-58D9766C060A}" sibTransId="{54919B52-4217-4387-9658-C4EC9AF66231}"/>
    <dgm:cxn modelId="{F4B5A2EB-9EDE-44F5-88DD-C4B9AFBBE825}" type="presOf" srcId="{2578B883-7CB8-44FC-B237-58D9766C060A}" destId="{959B0F97-9C9A-44F7-A67F-77C6FB5AAFC5}" srcOrd="0" destOrd="0" presId="urn:microsoft.com/office/officeart/2005/8/layout/hierarchy2"/>
    <dgm:cxn modelId="{084C1C44-6DBF-47E0-9EB6-25A68AA8C949}" type="presOf" srcId="{0FE1EF87-20A6-4FDD-8F8A-BCFA0F0DC1F0}" destId="{52C26A2D-C497-4E03-BE67-4D60BA761F83}" srcOrd="0" destOrd="0" presId="urn:microsoft.com/office/officeart/2005/8/layout/hierarchy2"/>
    <dgm:cxn modelId="{8983E6CA-1AA9-471B-A501-50915EC4144C}" type="presParOf" srcId="{BB58E522-5538-4B23-AACF-C297A6764D22}" destId="{E0460128-E9F5-4717-A091-0A0B88C93711}" srcOrd="0" destOrd="0" presId="urn:microsoft.com/office/officeart/2005/8/layout/hierarchy2"/>
    <dgm:cxn modelId="{AF99B747-0A7D-46B2-92C0-6F6883CBE291}" type="presParOf" srcId="{E0460128-E9F5-4717-A091-0A0B88C93711}" destId="{8F1645C1-6074-4159-BFF4-7328F1CECDC5}" srcOrd="0" destOrd="0" presId="urn:microsoft.com/office/officeart/2005/8/layout/hierarchy2"/>
    <dgm:cxn modelId="{BD0EF19E-B7F0-41AD-9BE5-710534D902F9}" type="presParOf" srcId="{E0460128-E9F5-4717-A091-0A0B88C93711}" destId="{ABED9942-56E6-4BEA-9570-8B3490CEFA68}" srcOrd="1" destOrd="0" presId="urn:microsoft.com/office/officeart/2005/8/layout/hierarchy2"/>
    <dgm:cxn modelId="{FB9BCF71-6F79-406C-AC0D-66884996095F}" type="presParOf" srcId="{ABED9942-56E6-4BEA-9570-8B3490CEFA68}" destId="{959B0F97-9C9A-44F7-A67F-77C6FB5AAFC5}" srcOrd="0" destOrd="0" presId="urn:microsoft.com/office/officeart/2005/8/layout/hierarchy2"/>
    <dgm:cxn modelId="{009FFDC1-B60C-489A-BF71-991AF0E0DE30}" type="presParOf" srcId="{959B0F97-9C9A-44F7-A67F-77C6FB5AAFC5}" destId="{B32BAD36-C14A-477B-BCA6-3ED275A9A9D1}" srcOrd="0" destOrd="0" presId="urn:microsoft.com/office/officeart/2005/8/layout/hierarchy2"/>
    <dgm:cxn modelId="{3B7C6752-F839-4B65-A6A8-63C3F2C90185}" type="presParOf" srcId="{ABED9942-56E6-4BEA-9570-8B3490CEFA68}" destId="{FAFF48A6-99EE-46A7-9084-DBB1FD60CA04}" srcOrd="1" destOrd="0" presId="urn:microsoft.com/office/officeart/2005/8/layout/hierarchy2"/>
    <dgm:cxn modelId="{2FBED3C7-7F73-461C-BDE2-FCA6E41F37FD}" type="presParOf" srcId="{FAFF48A6-99EE-46A7-9084-DBB1FD60CA04}" destId="{9407D01B-3CA6-4045-ABD9-2F6B5C431445}" srcOrd="0" destOrd="0" presId="urn:microsoft.com/office/officeart/2005/8/layout/hierarchy2"/>
    <dgm:cxn modelId="{0F059CD1-40F6-42B9-AB1F-3C16C0E94E91}" type="presParOf" srcId="{FAFF48A6-99EE-46A7-9084-DBB1FD60CA04}" destId="{C5F402A8-865C-41EE-9CC2-FD5AB53DDAB7}" srcOrd="1" destOrd="0" presId="urn:microsoft.com/office/officeart/2005/8/layout/hierarchy2"/>
    <dgm:cxn modelId="{76A52E75-4251-4654-80B1-09AB99FC7A4B}" type="presParOf" srcId="{ABED9942-56E6-4BEA-9570-8B3490CEFA68}" destId="{717D3E36-9AA8-484E-9134-857EF5FA47BE}" srcOrd="2" destOrd="0" presId="urn:microsoft.com/office/officeart/2005/8/layout/hierarchy2"/>
    <dgm:cxn modelId="{7A3C63BD-1C88-40D4-8741-A70773E79509}" type="presParOf" srcId="{717D3E36-9AA8-484E-9134-857EF5FA47BE}" destId="{89A0F1F3-4737-4C23-A02F-25E5691AEC01}" srcOrd="0" destOrd="0" presId="urn:microsoft.com/office/officeart/2005/8/layout/hierarchy2"/>
    <dgm:cxn modelId="{6A8AA83E-0E86-40A9-9D31-1B1B02781A4B}" type="presParOf" srcId="{ABED9942-56E6-4BEA-9570-8B3490CEFA68}" destId="{2F120118-5124-4AEE-85A6-ACA06364CA39}" srcOrd="3" destOrd="0" presId="urn:microsoft.com/office/officeart/2005/8/layout/hierarchy2"/>
    <dgm:cxn modelId="{DF21C3C2-55B9-41EB-98FD-FF85FF7F5730}" type="presParOf" srcId="{2F120118-5124-4AEE-85A6-ACA06364CA39}" destId="{52C26A2D-C497-4E03-BE67-4D60BA761F83}" srcOrd="0" destOrd="0" presId="urn:microsoft.com/office/officeart/2005/8/layout/hierarchy2"/>
    <dgm:cxn modelId="{8E137634-148B-42A4-8CFF-F083ADA0DB3E}" type="presParOf" srcId="{2F120118-5124-4AEE-85A6-ACA06364CA39}" destId="{F5A16208-7590-41D6-9FA2-3DE5EFA230A5}" srcOrd="1" destOrd="0" presId="urn:microsoft.com/office/officeart/2005/8/layout/hierarchy2"/>
    <dgm:cxn modelId="{13DC0E95-B80A-4479-8865-C62E7A51F794}" type="presParOf" srcId="{ABED9942-56E6-4BEA-9570-8B3490CEFA68}" destId="{94F9000F-83DF-42D2-8BC3-3E16B3906973}" srcOrd="4" destOrd="0" presId="urn:microsoft.com/office/officeart/2005/8/layout/hierarchy2"/>
    <dgm:cxn modelId="{3124D8E0-538E-40B7-AB13-FE9DD6EBE292}" type="presParOf" srcId="{94F9000F-83DF-42D2-8BC3-3E16B3906973}" destId="{6AB3B353-FBB8-47F3-9F2F-C7B55814BA35}" srcOrd="0" destOrd="0" presId="urn:microsoft.com/office/officeart/2005/8/layout/hierarchy2"/>
    <dgm:cxn modelId="{5F34031D-B0F5-4D58-BC17-998EDC0ABA5C}" type="presParOf" srcId="{ABED9942-56E6-4BEA-9570-8B3490CEFA68}" destId="{DA97158D-2E8D-47D5-BED2-4EE1807142E6}" srcOrd="5" destOrd="0" presId="urn:microsoft.com/office/officeart/2005/8/layout/hierarchy2"/>
    <dgm:cxn modelId="{D43CEECC-536A-4C7D-B9ED-A2019DBEB911}" type="presParOf" srcId="{DA97158D-2E8D-47D5-BED2-4EE1807142E6}" destId="{BF5D7A48-E8EF-4D6A-AD6F-546B5EE13DC7}" srcOrd="0" destOrd="0" presId="urn:microsoft.com/office/officeart/2005/8/layout/hierarchy2"/>
    <dgm:cxn modelId="{B315ED66-FFB4-44AE-A5F3-CEA374A1AFA3}" type="presParOf" srcId="{DA97158D-2E8D-47D5-BED2-4EE1807142E6}" destId="{52E49393-73D5-4B0E-B82C-2B7C7E975B44}" srcOrd="1" destOrd="0" presId="urn:microsoft.com/office/officeart/2005/8/layout/hierarchy2"/>
  </dgm:cxnLst>
  <dgm:bg/>
  <dgm:whole/>
</dgm:dataModel>
</file>

<file path=ppt/diagrams/data16.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Patients selection and bias</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Diagnostic issues</a:t>
          </a:r>
          <a:endParaRPr lang="en-US" sz="1600" dirty="0"/>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a:solidFill>
          <a:srgbClr val="00B050"/>
        </a:solidFill>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rgbClr val="00B050"/>
        </a:solidFill>
      </dgm:spPr>
      <dgm:t>
        <a:bodyPr/>
        <a:lstStyle/>
        <a:p>
          <a:r>
            <a:rPr lang="en-US" sz="1600" dirty="0" smtClean="0"/>
            <a:t>Treatment planning </a:t>
          </a:r>
          <a:endParaRPr lang="en-US" sz="1600" dirty="0"/>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a:solidFill>
          <a:srgbClr val="00B050"/>
        </a:solidFill>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t>
        <a:bodyPr/>
        <a:lstStyle/>
        <a:p>
          <a:endParaRPr lang="en-IN"/>
        </a:p>
      </dgm:t>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CA0EE826-4637-4A05-ADEC-D9A857DB367C}" type="presOf" srcId="{C176D513-5980-4181-A15F-8394A231A6DA}" destId="{077AA99D-B18F-40AE-AB07-3BF57EC0A7B5}" srcOrd="0" destOrd="0" presId="urn:microsoft.com/office/officeart/2005/8/layout/list1"/>
    <dgm:cxn modelId="{E80415BD-1D4E-44C0-8C02-42A22F3F2441}" type="presOf" srcId="{631C5A97-FD77-48B9-B327-FCA1F641DC17}" destId="{9201B000-E58B-41BC-8921-032174ADF1E3}"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7D383FB-0D5D-478D-9A46-ED1C7136FF75}" srcId="{44EA985C-D631-431B-9F57-0F59F8CF7195}" destId="{F9698881-5186-4B96-8667-81A4BC5BB244}" srcOrd="4" destOrd="0" parTransId="{CE05D789-F512-4AC9-8809-3B6EC038501C}" sibTransId="{FFDAE326-3EC5-40FD-AE3D-29E0B324DF24}"/>
    <dgm:cxn modelId="{E6133203-869B-43E1-9447-513885D08F76}" srcId="{44EA985C-D631-431B-9F57-0F59F8CF7195}" destId="{AF19DA76-5126-44D4-AAA6-CBA970DE9828}" srcOrd="3" destOrd="0" parTransId="{3A13091A-3B27-4E4C-A09F-ED9260582E65}" sibTransId="{4D3DD344-EAF1-4304-A562-61B8B4A4EADA}"/>
    <dgm:cxn modelId="{BD2ADB80-3241-4039-AC2E-9C8C29A93CD0}" type="presOf" srcId="{F9698881-5186-4B96-8667-81A4BC5BB244}" destId="{A694EC2F-1071-4568-8CAF-6056628A4752}" srcOrd="0" destOrd="0" presId="urn:microsoft.com/office/officeart/2005/8/layout/list1"/>
    <dgm:cxn modelId="{4680B5D6-0C31-4096-8C19-6871182D5B5E}" type="presOf" srcId="{2FFE37A8-9827-46DB-BDF4-847BD8C48BCF}" destId="{84018E96-FC80-463E-964B-E643DDDD2FAA}" srcOrd="1"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59EC9035-9A7C-470D-B8F2-7EB1C2AACCBF}" srcId="{44EA985C-D631-431B-9F57-0F59F8CF7195}" destId="{2FFE37A8-9827-46DB-BDF4-847BD8C48BCF}" srcOrd="0" destOrd="0" parTransId="{ED44098E-34FD-4185-8663-4FC150411700}" sibTransId="{D3EB2899-1AA7-4B8F-84F8-4BA8BDEA1F09}"/>
    <dgm:cxn modelId="{B387A45C-06AF-462B-A6DB-164FA2E8582B}" type="presOf" srcId="{44EA985C-D631-431B-9F57-0F59F8CF7195}" destId="{C209A506-5668-4938-ACD6-F9B9ACB9B32D}" srcOrd="0" destOrd="0" presId="urn:microsoft.com/office/officeart/2005/8/layout/list1"/>
    <dgm:cxn modelId="{433F0031-5F3B-450D-89F9-2691FBE46C45}" type="presOf" srcId="{AF19DA76-5126-44D4-AAA6-CBA970DE9828}" destId="{EA689C5C-F18E-4A09-B3DB-E83D57A901B9}" srcOrd="1" destOrd="0" presId="urn:microsoft.com/office/officeart/2005/8/layout/list1"/>
    <dgm:cxn modelId="{11FA98FB-E2C1-45DC-9FC8-95031C2D972B}" type="presOf" srcId="{F9698881-5186-4B96-8667-81A4BC5BB244}" destId="{D626B18F-B33C-4B87-9995-7DA2A44C2D85}" srcOrd="1" destOrd="0" presId="urn:microsoft.com/office/officeart/2005/8/layout/list1"/>
    <dgm:cxn modelId="{AF7075B8-9A41-4C18-8880-AF01B979DB6E}" type="presOf" srcId="{2FFE37A8-9827-46DB-BDF4-847BD8C48BCF}" destId="{998185C7-82BA-4128-A599-38C806F7C5CC}" srcOrd="0" destOrd="0" presId="urn:microsoft.com/office/officeart/2005/8/layout/list1"/>
    <dgm:cxn modelId="{B7AAFBDE-D72D-4F60-803F-3C9056DAB583}" type="presOf" srcId="{C176D513-5980-4181-A15F-8394A231A6DA}" destId="{97EE4510-19C8-441E-9BF4-8EDB3B19A80E}" srcOrd="1" destOrd="0" presId="urn:microsoft.com/office/officeart/2005/8/layout/list1"/>
    <dgm:cxn modelId="{BA1D6F17-362F-431A-934E-AECA331BD213}" type="presOf" srcId="{631C5A97-FD77-48B9-B327-FCA1F641DC17}" destId="{ADE70692-37C7-4EDA-AC98-6ED06AD0E3E6}" srcOrd="1" destOrd="0" presId="urn:microsoft.com/office/officeart/2005/8/layout/list1"/>
    <dgm:cxn modelId="{58585976-CE0F-4112-81EE-73E18CDF14AD}" type="presOf" srcId="{AF19DA76-5126-44D4-AAA6-CBA970DE9828}" destId="{1DA8455B-1386-447A-BCE0-F75467B07976}" srcOrd="0" destOrd="0" presId="urn:microsoft.com/office/officeart/2005/8/layout/list1"/>
    <dgm:cxn modelId="{579EA791-5EEA-4117-A3BD-A53C31470AE8}" type="presParOf" srcId="{C209A506-5668-4938-ACD6-F9B9ACB9B32D}" destId="{E76C3F7E-8DE4-4960-B250-28F690D23A30}" srcOrd="0" destOrd="0" presId="urn:microsoft.com/office/officeart/2005/8/layout/list1"/>
    <dgm:cxn modelId="{6068476C-35AA-4C2F-9232-EEC727B64FC2}" type="presParOf" srcId="{E76C3F7E-8DE4-4960-B250-28F690D23A30}" destId="{998185C7-82BA-4128-A599-38C806F7C5CC}" srcOrd="0" destOrd="0" presId="urn:microsoft.com/office/officeart/2005/8/layout/list1"/>
    <dgm:cxn modelId="{421E4B82-DFE9-4C0A-A6D2-A6E441D14749}" type="presParOf" srcId="{E76C3F7E-8DE4-4960-B250-28F690D23A30}" destId="{84018E96-FC80-463E-964B-E643DDDD2FAA}" srcOrd="1" destOrd="0" presId="urn:microsoft.com/office/officeart/2005/8/layout/list1"/>
    <dgm:cxn modelId="{19449981-28F4-4890-96A7-0EFAEC9A7F06}" type="presParOf" srcId="{C209A506-5668-4938-ACD6-F9B9ACB9B32D}" destId="{677325C4-255A-4460-9319-B02175CCCF9E}" srcOrd="1" destOrd="0" presId="urn:microsoft.com/office/officeart/2005/8/layout/list1"/>
    <dgm:cxn modelId="{53562CE0-0D35-4EC3-A7E1-5216EB980964}" type="presParOf" srcId="{C209A506-5668-4938-ACD6-F9B9ACB9B32D}" destId="{07034D57-BE7A-4CD3-90AC-591DAC65C85A}" srcOrd="2" destOrd="0" presId="urn:microsoft.com/office/officeart/2005/8/layout/list1"/>
    <dgm:cxn modelId="{9BAF220C-F094-4A3A-8283-EAF5DB37A247}" type="presParOf" srcId="{C209A506-5668-4938-ACD6-F9B9ACB9B32D}" destId="{7D7AB682-0F65-4B3A-8964-9C76B01A7D17}" srcOrd="3" destOrd="0" presId="urn:microsoft.com/office/officeart/2005/8/layout/list1"/>
    <dgm:cxn modelId="{5262FA26-7863-4B7E-9632-011D6F3DD4A9}" type="presParOf" srcId="{C209A506-5668-4938-ACD6-F9B9ACB9B32D}" destId="{71E2ECAF-6DD7-4A2F-B2D4-2C300803117B}" srcOrd="4" destOrd="0" presId="urn:microsoft.com/office/officeart/2005/8/layout/list1"/>
    <dgm:cxn modelId="{214C016A-1808-40B8-8B07-F44DE7773734}" type="presParOf" srcId="{71E2ECAF-6DD7-4A2F-B2D4-2C300803117B}" destId="{077AA99D-B18F-40AE-AB07-3BF57EC0A7B5}" srcOrd="0" destOrd="0" presId="urn:microsoft.com/office/officeart/2005/8/layout/list1"/>
    <dgm:cxn modelId="{56D200CF-D482-41A7-AC0E-F066CD247320}" type="presParOf" srcId="{71E2ECAF-6DD7-4A2F-B2D4-2C300803117B}" destId="{97EE4510-19C8-441E-9BF4-8EDB3B19A80E}" srcOrd="1" destOrd="0" presId="urn:microsoft.com/office/officeart/2005/8/layout/list1"/>
    <dgm:cxn modelId="{2CE034AD-28D3-4F4E-BE85-C1690BBF4490}" type="presParOf" srcId="{C209A506-5668-4938-ACD6-F9B9ACB9B32D}" destId="{09AB1176-CE49-407D-A2B0-5F59F12A6740}" srcOrd="5" destOrd="0" presId="urn:microsoft.com/office/officeart/2005/8/layout/list1"/>
    <dgm:cxn modelId="{3BBD8311-7FBB-47FD-8FD3-07989C6198CD}" type="presParOf" srcId="{C209A506-5668-4938-ACD6-F9B9ACB9B32D}" destId="{41EB8FD5-DC74-4A3A-9B32-78E62670E662}" srcOrd="6" destOrd="0" presId="urn:microsoft.com/office/officeart/2005/8/layout/list1"/>
    <dgm:cxn modelId="{EC9B70AA-0D5C-41F3-BDFF-87AA26B37F8B}" type="presParOf" srcId="{C209A506-5668-4938-ACD6-F9B9ACB9B32D}" destId="{AE1F19CD-8561-446B-AE21-D4B77BB17228}" srcOrd="7" destOrd="0" presId="urn:microsoft.com/office/officeart/2005/8/layout/list1"/>
    <dgm:cxn modelId="{B36BBE43-5AC1-4BFD-8F81-AFE6570250C4}" type="presParOf" srcId="{C209A506-5668-4938-ACD6-F9B9ACB9B32D}" destId="{AECBEFAC-1101-4930-8D08-69DB11E68419}" srcOrd="8" destOrd="0" presId="urn:microsoft.com/office/officeart/2005/8/layout/list1"/>
    <dgm:cxn modelId="{FC87AACB-8CED-4D9A-895E-6D8ACC4A9ACD}" type="presParOf" srcId="{AECBEFAC-1101-4930-8D08-69DB11E68419}" destId="{9201B000-E58B-41BC-8921-032174ADF1E3}" srcOrd="0" destOrd="0" presId="urn:microsoft.com/office/officeart/2005/8/layout/list1"/>
    <dgm:cxn modelId="{44E974E2-E386-4457-AF78-DD64BE0AAACF}" type="presParOf" srcId="{AECBEFAC-1101-4930-8D08-69DB11E68419}" destId="{ADE70692-37C7-4EDA-AC98-6ED06AD0E3E6}" srcOrd="1" destOrd="0" presId="urn:microsoft.com/office/officeart/2005/8/layout/list1"/>
    <dgm:cxn modelId="{D22104DE-BAB0-4FE0-81CA-44B73C3D2CA6}" type="presParOf" srcId="{C209A506-5668-4938-ACD6-F9B9ACB9B32D}" destId="{19C40F1C-2257-45CD-AD47-1065DA1C57FB}" srcOrd="9" destOrd="0" presId="urn:microsoft.com/office/officeart/2005/8/layout/list1"/>
    <dgm:cxn modelId="{DC11DC75-F7D6-4C50-9F25-E6EEE1F79C65}" type="presParOf" srcId="{C209A506-5668-4938-ACD6-F9B9ACB9B32D}" destId="{0CEB47C1-391F-4BF6-B2C7-1FB18BECD359}" srcOrd="10" destOrd="0" presId="urn:microsoft.com/office/officeart/2005/8/layout/list1"/>
    <dgm:cxn modelId="{A14A30FB-B5C5-4660-B9EE-6460375D7F7C}" type="presParOf" srcId="{C209A506-5668-4938-ACD6-F9B9ACB9B32D}" destId="{803931B2-6B98-4FD6-8617-2B277D17F2F4}" srcOrd="11" destOrd="0" presId="urn:microsoft.com/office/officeart/2005/8/layout/list1"/>
    <dgm:cxn modelId="{C2B099D2-E08D-4B22-AAB0-0B39BF2AC194}" type="presParOf" srcId="{C209A506-5668-4938-ACD6-F9B9ACB9B32D}" destId="{4D846BC5-8170-4759-AA85-58CDC24C9BC0}" srcOrd="12" destOrd="0" presId="urn:microsoft.com/office/officeart/2005/8/layout/list1"/>
    <dgm:cxn modelId="{7520727B-EA27-4FD2-A87D-00B7F5BBE123}" type="presParOf" srcId="{4D846BC5-8170-4759-AA85-58CDC24C9BC0}" destId="{1DA8455B-1386-447A-BCE0-F75467B07976}" srcOrd="0" destOrd="0" presId="urn:microsoft.com/office/officeart/2005/8/layout/list1"/>
    <dgm:cxn modelId="{6CA3E801-3DB1-4552-A5FE-8516DC4B5CF3}" type="presParOf" srcId="{4D846BC5-8170-4759-AA85-58CDC24C9BC0}" destId="{EA689C5C-F18E-4A09-B3DB-E83D57A901B9}" srcOrd="1" destOrd="0" presId="urn:microsoft.com/office/officeart/2005/8/layout/list1"/>
    <dgm:cxn modelId="{E1376A0B-7928-476F-8200-E8BD285F7005}" type="presParOf" srcId="{C209A506-5668-4938-ACD6-F9B9ACB9B32D}" destId="{7C78E460-B7C6-4329-AF01-A68D0609872A}" srcOrd="13" destOrd="0" presId="urn:microsoft.com/office/officeart/2005/8/layout/list1"/>
    <dgm:cxn modelId="{1695A292-33AC-4F3C-87E0-2D6F687CA0D1}" type="presParOf" srcId="{C209A506-5668-4938-ACD6-F9B9ACB9B32D}" destId="{0717459E-35DE-4A17-9373-F39033E6D91C}" srcOrd="14" destOrd="0" presId="urn:microsoft.com/office/officeart/2005/8/layout/list1"/>
    <dgm:cxn modelId="{6FA91062-D0F3-43F3-B2EE-86327FF666CC}" type="presParOf" srcId="{C209A506-5668-4938-ACD6-F9B9ACB9B32D}" destId="{BFB9AE6B-30C1-43F0-B1BC-9E6177EEB1EE}" srcOrd="15" destOrd="0" presId="urn:microsoft.com/office/officeart/2005/8/layout/list1"/>
    <dgm:cxn modelId="{B659035F-F7FB-4802-939C-9B5DE8BDA5A0}" type="presParOf" srcId="{C209A506-5668-4938-ACD6-F9B9ACB9B32D}" destId="{E82CD932-0E9F-4624-9EB5-88746CEF825F}" srcOrd="16" destOrd="0" presId="urn:microsoft.com/office/officeart/2005/8/layout/list1"/>
    <dgm:cxn modelId="{BF1A5697-DD67-4B41-8565-092E3DFA54DA}" type="presParOf" srcId="{E82CD932-0E9F-4624-9EB5-88746CEF825F}" destId="{A694EC2F-1071-4568-8CAF-6056628A4752}" srcOrd="0" destOrd="0" presId="urn:microsoft.com/office/officeart/2005/8/layout/list1"/>
    <dgm:cxn modelId="{4BEE7E6F-2520-4203-B675-852A01C899E9}" type="presParOf" srcId="{E82CD932-0E9F-4624-9EB5-88746CEF825F}" destId="{D626B18F-B33C-4B87-9995-7DA2A44C2D85}" srcOrd="1" destOrd="0" presId="urn:microsoft.com/office/officeart/2005/8/layout/list1"/>
    <dgm:cxn modelId="{C497AD6D-236A-49D9-B3B6-1C0B4EFA5DC1}" type="presParOf" srcId="{C209A506-5668-4938-ACD6-F9B9ACB9B32D}" destId="{5CEEA94D-8292-445F-803F-4BA1CB63754D}" srcOrd="17" destOrd="0" presId="urn:microsoft.com/office/officeart/2005/8/layout/list1"/>
    <dgm:cxn modelId="{5A4E6811-5943-46F5-A4B8-2224F3D43CFD}" type="presParOf" srcId="{C209A506-5668-4938-ACD6-F9B9ACB9B32D}" destId="{366BFC1D-D2DD-4016-A55A-7002204676D6}" srcOrd="18" destOrd="0" presId="urn:microsoft.com/office/officeart/2005/8/layout/list1"/>
  </dgm:cxnLst>
  <dgm:bg/>
  <dgm:whole/>
</dgm:dataModel>
</file>

<file path=ppt/diagrams/data17.xml><?xml version="1.0" encoding="utf-8"?>
<dgm:dataModel xmlns:dgm="http://schemas.openxmlformats.org/drawingml/2006/diagram" xmlns:a="http://schemas.openxmlformats.org/drawingml/2006/main">
  <dgm:ptLst>
    <dgm:pt modelId="{44EA985C-D631-431B-9F57-0F59F8CF7195}" type="doc">
      <dgm:prSet loTypeId="urn:microsoft.com/office/officeart/2005/8/layout/arrow2" loCatId="process" qsTypeId="urn:microsoft.com/office/officeart/2005/8/quickstyle/simple5" qsCatId="simple" csTypeId="urn:microsoft.com/office/officeart/2005/8/colors/accent1_2" csCatId="accent1" phldr="1"/>
      <dgm:spPr/>
    </dgm:pt>
    <dgm:pt modelId="{2FFE37A8-9827-46DB-BDF4-847BD8C48BCF}">
      <dgm:prSet phldrT="[Text]"/>
      <dgm:spPr/>
      <dgm:t>
        <a:bodyPr/>
        <a:lstStyle/>
        <a:p>
          <a:r>
            <a:rPr lang="en-US" dirty="0" smtClean="0"/>
            <a:t>Patients selection and bias</a:t>
          </a:r>
        </a:p>
      </dgm:t>
    </dgm:pt>
    <dgm:pt modelId="{ED44098E-34FD-4185-8663-4FC150411700}" type="parTrans" cxnId="{59EC9035-9A7C-470D-B8F2-7EB1C2AACCBF}">
      <dgm:prSet/>
      <dgm:spPr/>
      <dgm:t>
        <a:bodyPr/>
        <a:lstStyle/>
        <a:p>
          <a:endParaRPr lang="en-US"/>
        </a:p>
      </dgm:t>
    </dgm:pt>
    <dgm:pt modelId="{D3EB2899-1AA7-4B8F-84F8-4BA8BDEA1F09}" type="sibTrans" cxnId="{59EC9035-9A7C-470D-B8F2-7EB1C2AACCBF}">
      <dgm:prSet/>
      <dgm:spPr/>
      <dgm:t>
        <a:bodyPr/>
        <a:lstStyle/>
        <a:p>
          <a:endParaRPr lang="en-US"/>
        </a:p>
      </dgm:t>
    </dgm:pt>
    <dgm:pt modelId="{C176D513-5980-4181-A15F-8394A231A6DA}">
      <dgm:prSet phldrT="[Text]"/>
      <dgm:spPr/>
      <dgm:t>
        <a:bodyPr/>
        <a:lstStyle/>
        <a:p>
          <a:r>
            <a:rPr lang="en-US" dirty="0" smtClean="0"/>
            <a:t>Diagnostic issues</a:t>
          </a:r>
          <a:endParaRPr lang="en-US" dirty="0"/>
        </a:p>
      </dgm:t>
    </dgm:pt>
    <dgm:pt modelId="{5CBE02C1-3593-4862-AD0B-F1E1C088874D}" type="parTrans" cxnId="{B69A2653-6488-4FB7-9820-3102DC5EEFB3}">
      <dgm:prSet/>
      <dgm:spPr/>
      <dgm:t>
        <a:bodyPr/>
        <a:lstStyle/>
        <a:p>
          <a:endParaRPr lang="en-US"/>
        </a:p>
      </dgm:t>
    </dgm:pt>
    <dgm:pt modelId="{65052AE8-7153-4F22-85C0-11FE5BFFD503}" type="sibTrans" cxnId="{B69A2653-6488-4FB7-9820-3102DC5EEFB3}">
      <dgm:prSet/>
      <dgm:spPr/>
      <dgm:t>
        <a:bodyPr/>
        <a:lstStyle/>
        <a:p>
          <a:endParaRPr lang="en-US"/>
        </a:p>
      </dgm:t>
    </dgm:pt>
    <dgm:pt modelId="{7C008380-548A-4E4D-8B15-7116E550777C}">
      <dgm:prSet phldrT="[Text]"/>
      <dgm:spPr/>
      <dgm:t>
        <a:bodyPr/>
        <a:lstStyle/>
        <a:p>
          <a:endParaRPr lang="en-US" dirty="0"/>
        </a:p>
      </dgm:t>
    </dgm:pt>
    <dgm:pt modelId="{3D77226F-B8F4-42B4-AC93-684F2422596F}" type="parTrans" cxnId="{002FF524-E1BB-4B44-BB67-7D55DF3CDA80}">
      <dgm:prSet/>
      <dgm:spPr/>
      <dgm:t>
        <a:bodyPr/>
        <a:lstStyle/>
        <a:p>
          <a:endParaRPr lang="en-US"/>
        </a:p>
      </dgm:t>
    </dgm:pt>
    <dgm:pt modelId="{14B833E7-DFA4-41C4-AF28-7D0A6834169F}" type="sibTrans" cxnId="{002FF524-E1BB-4B44-BB67-7D55DF3CDA80}">
      <dgm:prSet/>
      <dgm:spPr/>
      <dgm:t>
        <a:bodyPr/>
        <a:lstStyle/>
        <a:p>
          <a:endParaRPr lang="en-US"/>
        </a:p>
      </dgm:t>
    </dgm:pt>
    <dgm:pt modelId="{F9698881-5186-4B96-8667-81A4BC5BB244}">
      <dgm:prSet/>
      <dgm:spPr/>
      <dgm:t>
        <a:bodyPr/>
        <a:lstStyle/>
        <a:p>
          <a:r>
            <a:rPr lang="en-US" dirty="0" smtClean="0"/>
            <a:t>Treatment delivery </a:t>
          </a:r>
          <a:endParaRPr lang="en-US" dirty="0"/>
        </a:p>
      </dgm:t>
    </dgm:pt>
    <dgm:pt modelId="{CE05D789-F512-4AC9-8809-3B6EC038501C}" type="parTrans" cxnId="{E7D383FB-0D5D-478D-9A46-ED1C7136FF75}">
      <dgm:prSet/>
      <dgm:spPr/>
      <dgm:t>
        <a:bodyPr/>
        <a:lstStyle/>
        <a:p>
          <a:endParaRPr lang="en-US"/>
        </a:p>
      </dgm:t>
    </dgm:pt>
    <dgm:pt modelId="{FFDAE326-3EC5-40FD-AE3D-29E0B324DF24}" type="sibTrans" cxnId="{E7D383FB-0D5D-478D-9A46-ED1C7136FF75}">
      <dgm:prSet/>
      <dgm:spPr/>
      <dgm:t>
        <a:bodyPr/>
        <a:lstStyle/>
        <a:p>
          <a:endParaRPr lang="en-US"/>
        </a:p>
      </dgm:t>
    </dgm:pt>
    <dgm:pt modelId="{631C5A97-FD77-48B9-B327-FCA1F641DC17}">
      <dgm:prSet/>
      <dgm:spPr/>
      <dgm:t>
        <a:bodyPr/>
        <a:lstStyle/>
        <a:p>
          <a:r>
            <a:rPr lang="en-US" dirty="0" smtClean="0"/>
            <a:t>Treatment planning </a:t>
          </a:r>
          <a:endParaRPr lang="en-US" dirty="0"/>
        </a:p>
      </dgm:t>
    </dgm:pt>
    <dgm:pt modelId="{FA8D01C5-0B49-415C-9BED-F15C01708EB1}" type="parTrans" cxnId="{BF889972-6198-4904-9195-6281ED3EDB5B}">
      <dgm:prSet/>
      <dgm:spPr/>
      <dgm:t>
        <a:bodyPr/>
        <a:lstStyle/>
        <a:p>
          <a:endParaRPr lang="en-US"/>
        </a:p>
      </dgm:t>
    </dgm:pt>
    <dgm:pt modelId="{D53C04E2-AB31-45C6-A844-A4550FF27FDE}" type="sibTrans" cxnId="{BF889972-6198-4904-9195-6281ED3EDB5B}">
      <dgm:prSet/>
      <dgm:spPr/>
      <dgm:t>
        <a:bodyPr/>
        <a:lstStyle/>
        <a:p>
          <a:endParaRPr lang="en-US"/>
        </a:p>
      </dgm:t>
    </dgm:pt>
    <dgm:pt modelId="{AF19DA76-5126-44D4-AAA6-CBA970DE9828}">
      <dgm:prSet/>
      <dgm:spPr/>
      <dgm:t>
        <a:bodyPr/>
        <a:lstStyle/>
        <a:p>
          <a:r>
            <a:rPr lang="en-US" dirty="0" smtClean="0"/>
            <a:t>Quality assurance</a:t>
          </a:r>
          <a:endParaRPr lang="en-US" dirty="0"/>
        </a:p>
      </dgm:t>
    </dgm:pt>
    <dgm:pt modelId="{3A13091A-3B27-4E4C-A09F-ED9260582E65}" type="parTrans" cxnId="{E6133203-869B-43E1-9447-513885D08F76}">
      <dgm:prSet/>
      <dgm:spPr/>
      <dgm:t>
        <a:bodyPr/>
        <a:lstStyle/>
        <a:p>
          <a:endParaRPr lang="en-US"/>
        </a:p>
      </dgm:t>
    </dgm:pt>
    <dgm:pt modelId="{4D3DD344-EAF1-4304-A562-61B8B4A4EADA}" type="sibTrans" cxnId="{E6133203-869B-43E1-9447-513885D08F76}">
      <dgm:prSet/>
      <dgm:spPr/>
      <dgm:t>
        <a:bodyPr/>
        <a:lstStyle/>
        <a:p>
          <a:endParaRPr lang="en-US"/>
        </a:p>
      </dgm:t>
    </dgm:pt>
    <dgm:pt modelId="{54524C5C-C583-45D0-A9BB-74C06E6E6489}" type="pres">
      <dgm:prSet presAssocID="{44EA985C-D631-431B-9F57-0F59F8CF7195}" presName="arrowDiagram" presStyleCnt="0">
        <dgm:presLayoutVars>
          <dgm:chMax val="5"/>
          <dgm:dir/>
          <dgm:resizeHandles val="exact"/>
        </dgm:presLayoutVars>
      </dgm:prSet>
      <dgm:spPr/>
    </dgm:pt>
    <dgm:pt modelId="{66988ADB-BBE5-4246-99A1-9C84E8FBF512}" type="pres">
      <dgm:prSet presAssocID="{44EA985C-D631-431B-9F57-0F59F8CF7195}" presName="arrow" presStyleLbl="bgShp" presStyleIdx="0" presStyleCnt="1"/>
      <dgm:spPr/>
    </dgm:pt>
    <dgm:pt modelId="{0DB91023-6991-4ADF-AF41-6381249F43BB}" type="pres">
      <dgm:prSet presAssocID="{44EA985C-D631-431B-9F57-0F59F8CF7195}" presName="arrowDiagram5" presStyleCnt="0"/>
      <dgm:spPr/>
    </dgm:pt>
    <dgm:pt modelId="{8F98AAEC-CDA1-4BAC-A0EF-B808327C721B}" type="pres">
      <dgm:prSet presAssocID="{2FFE37A8-9827-46DB-BDF4-847BD8C48BCF}" presName="bullet5a" presStyleLbl="node1" presStyleIdx="0" presStyleCnt="5"/>
      <dgm:spPr/>
    </dgm:pt>
    <dgm:pt modelId="{4102F090-42C9-465B-9711-50FA9AAD1A83}" type="pres">
      <dgm:prSet presAssocID="{2FFE37A8-9827-46DB-BDF4-847BD8C48BCF}" presName="textBox5a" presStyleLbl="revTx" presStyleIdx="0" presStyleCnt="5" custScaleX="335756" custScaleY="55062" custLinFactX="15436" custLinFactNeighborX="100000" custLinFactNeighborY="-25826">
        <dgm:presLayoutVars>
          <dgm:bulletEnabled val="1"/>
        </dgm:presLayoutVars>
      </dgm:prSet>
      <dgm:spPr/>
      <dgm:t>
        <a:bodyPr/>
        <a:lstStyle/>
        <a:p>
          <a:endParaRPr lang="en-US"/>
        </a:p>
      </dgm:t>
    </dgm:pt>
    <dgm:pt modelId="{7E12B52C-F896-4ECC-85E9-360C5C260DF7}" type="pres">
      <dgm:prSet presAssocID="{C176D513-5980-4181-A15F-8394A231A6DA}" presName="bullet5b" presStyleLbl="node1" presStyleIdx="1" presStyleCnt="5"/>
      <dgm:spPr/>
    </dgm:pt>
    <dgm:pt modelId="{70899CCB-CCDB-4BEA-A9DE-998912B3BED7}" type="pres">
      <dgm:prSet presAssocID="{C176D513-5980-4181-A15F-8394A231A6DA}" presName="textBox5b" presStyleLbl="revTx" presStyleIdx="1" presStyleCnt="5" custScaleX="127486" custScaleY="30180" custLinFactNeighborX="12722" custLinFactNeighborY="-35736">
        <dgm:presLayoutVars>
          <dgm:bulletEnabled val="1"/>
        </dgm:presLayoutVars>
      </dgm:prSet>
      <dgm:spPr/>
      <dgm:t>
        <a:bodyPr/>
        <a:lstStyle/>
        <a:p>
          <a:endParaRPr lang="en-US"/>
        </a:p>
      </dgm:t>
    </dgm:pt>
    <dgm:pt modelId="{D280E632-FC85-43B4-BF68-D3BEC1D5B18E}" type="pres">
      <dgm:prSet presAssocID="{631C5A97-FD77-48B9-B327-FCA1F641DC17}" presName="bullet5c" presStyleLbl="node1" presStyleIdx="2" presStyleCnt="5"/>
      <dgm:spPr/>
    </dgm:pt>
    <dgm:pt modelId="{3DBF92C6-72C6-491C-98C6-DE0F187874BB}" type="pres">
      <dgm:prSet presAssocID="{631C5A97-FD77-48B9-B327-FCA1F641DC17}" presName="textBox5c" presStyleLbl="revTx" presStyleIdx="2" presStyleCnt="5">
        <dgm:presLayoutVars>
          <dgm:bulletEnabled val="1"/>
        </dgm:presLayoutVars>
      </dgm:prSet>
      <dgm:spPr/>
      <dgm:t>
        <a:bodyPr/>
        <a:lstStyle/>
        <a:p>
          <a:endParaRPr lang="en-US"/>
        </a:p>
      </dgm:t>
    </dgm:pt>
    <dgm:pt modelId="{C450BB7B-C1F7-4407-BFFC-7D9EEB77C101}" type="pres">
      <dgm:prSet presAssocID="{AF19DA76-5126-44D4-AAA6-CBA970DE9828}" presName="bullet5d" presStyleLbl="node1" presStyleIdx="3" presStyleCnt="5"/>
      <dgm:spPr/>
    </dgm:pt>
    <dgm:pt modelId="{B1B33DDB-C48F-44FC-A0BA-BEA1EB8EA2D8}" type="pres">
      <dgm:prSet presAssocID="{AF19DA76-5126-44D4-AAA6-CBA970DE9828}" presName="textBox5d" presStyleLbl="revTx" presStyleIdx="3" presStyleCnt="5">
        <dgm:presLayoutVars>
          <dgm:bulletEnabled val="1"/>
        </dgm:presLayoutVars>
      </dgm:prSet>
      <dgm:spPr/>
      <dgm:t>
        <a:bodyPr/>
        <a:lstStyle/>
        <a:p>
          <a:endParaRPr lang="en-US"/>
        </a:p>
      </dgm:t>
    </dgm:pt>
    <dgm:pt modelId="{1E6C83F9-001B-46B0-B1A9-7BBA26B3136C}" type="pres">
      <dgm:prSet presAssocID="{F9698881-5186-4B96-8667-81A4BC5BB244}" presName="bullet5e" presStyleLbl="node1" presStyleIdx="4" presStyleCnt="5"/>
      <dgm:spPr/>
    </dgm:pt>
    <dgm:pt modelId="{4A85B46B-8620-48F2-8C91-DB9C6EB35D0E}" type="pres">
      <dgm:prSet presAssocID="{F9698881-5186-4B96-8667-81A4BC5BB244}" presName="textBox5e" presStyleLbl="revTx" presStyleIdx="4" presStyleCnt="5">
        <dgm:presLayoutVars>
          <dgm:bulletEnabled val="1"/>
        </dgm:presLayoutVars>
      </dgm:prSet>
      <dgm:spPr/>
      <dgm:t>
        <a:bodyPr/>
        <a:lstStyle/>
        <a:p>
          <a:endParaRPr lang="en-US"/>
        </a:p>
      </dgm:t>
    </dgm:pt>
  </dgm:ptLst>
  <dgm:cxnLst>
    <dgm:cxn modelId="{E6133203-869B-43E1-9447-513885D08F76}" srcId="{44EA985C-D631-431B-9F57-0F59F8CF7195}" destId="{AF19DA76-5126-44D4-AAA6-CBA970DE9828}" srcOrd="3" destOrd="0" parTransId="{3A13091A-3B27-4E4C-A09F-ED9260582E65}" sibTransId="{4D3DD344-EAF1-4304-A562-61B8B4A4EADA}"/>
    <dgm:cxn modelId="{28DCF2C5-1B9C-4A8E-894A-66661E580BE4}" type="presOf" srcId="{44EA985C-D631-431B-9F57-0F59F8CF7195}" destId="{54524C5C-C583-45D0-A9BB-74C06E6E6489}" srcOrd="0" destOrd="0" presId="urn:microsoft.com/office/officeart/2005/8/layout/arrow2"/>
    <dgm:cxn modelId="{1F7A35EA-B0C0-4F0E-B746-84B3EDA946CE}" type="presOf" srcId="{F9698881-5186-4B96-8667-81A4BC5BB244}" destId="{4A85B46B-8620-48F2-8C91-DB9C6EB35D0E}" srcOrd="0" destOrd="0" presId="urn:microsoft.com/office/officeart/2005/8/layout/arrow2"/>
    <dgm:cxn modelId="{BF889972-6198-4904-9195-6281ED3EDB5B}" srcId="{44EA985C-D631-431B-9F57-0F59F8CF7195}" destId="{631C5A97-FD77-48B9-B327-FCA1F641DC17}" srcOrd="2" destOrd="0" parTransId="{FA8D01C5-0B49-415C-9BED-F15C01708EB1}" sibTransId="{D53C04E2-AB31-45C6-A844-A4550FF27FDE}"/>
    <dgm:cxn modelId="{365217B6-74E1-4D94-B0A0-4F29EAE36C0C}" type="presOf" srcId="{C176D513-5980-4181-A15F-8394A231A6DA}" destId="{70899CCB-CCDB-4BEA-A9DE-998912B3BED7}" srcOrd="0" destOrd="0" presId="urn:microsoft.com/office/officeart/2005/8/layout/arrow2"/>
    <dgm:cxn modelId="{B69A2653-6488-4FB7-9820-3102DC5EEFB3}" srcId="{44EA985C-D631-431B-9F57-0F59F8CF7195}" destId="{C176D513-5980-4181-A15F-8394A231A6DA}" srcOrd="1" destOrd="0" parTransId="{5CBE02C1-3593-4862-AD0B-F1E1C088874D}" sibTransId="{65052AE8-7153-4F22-85C0-11FE5BFFD503}"/>
    <dgm:cxn modelId="{00814C78-6C2C-4E20-8E27-8CA0DFFD3B4E}" type="presOf" srcId="{631C5A97-FD77-48B9-B327-FCA1F641DC17}" destId="{3DBF92C6-72C6-491C-98C6-DE0F187874BB}" srcOrd="0" destOrd="0" presId="urn:microsoft.com/office/officeart/2005/8/layout/arrow2"/>
    <dgm:cxn modelId="{1AFBF8AF-CF61-46B7-B364-DF48F2410467}" type="presOf" srcId="{AF19DA76-5126-44D4-AAA6-CBA970DE9828}" destId="{B1B33DDB-C48F-44FC-A0BA-BEA1EB8EA2D8}" srcOrd="0" destOrd="0" presId="urn:microsoft.com/office/officeart/2005/8/layout/arrow2"/>
    <dgm:cxn modelId="{E7D383FB-0D5D-478D-9A46-ED1C7136FF75}" srcId="{44EA985C-D631-431B-9F57-0F59F8CF7195}" destId="{F9698881-5186-4B96-8667-81A4BC5BB244}" srcOrd="4" destOrd="0" parTransId="{CE05D789-F512-4AC9-8809-3B6EC038501C}" sibTransId="{FFDAE326-3EC5-40FD-AE3D-29E0B324DF24}"/>
    <dgm:cxn modelId="{59EC9035-9A7C-470D-B8F2-7EB1C2AACCBF}" srcId="{44EA985C-D631-431B-9F57-0F59F8CF7195}" destId="{2FFE37A8-9827-46DB-BDF4-847BD8C48BCF}" srcOrd="0" destOrd="0" parTransId="{ED44098E-34FD-4185-8663-4FC150411700}" sibTransId="{D3EB2899-1AA7-4B8F-84F8-4BA8BDEA1F09}"/>
    <dgm:cxn modelId="{46E86C42-6D77-4C07-81A2-7221C4FD3D9C}" type="presOf" srcId="{2FFE37A8-9827-46DB-BDF4-847BD8C48BCF}" destId="{4102F090-42C9-465B-9711-50FA9AAD1A83}" srcOrd="0" destOrd="0" presId="urn:microsoft.com/office/officeart/2005/8/layout/arrow2"/>
    <dgm:cxn modelId="{002FF524-E1BB-4B44-BB67-7D55DF3CDA80}" srcId="{44EA985C-D631-431B-9F57-0F59F8CF7195}" destId="{7C008380-548A-4E4D-8B15-7116E550777C}" srcOrd="5" destOrd="0" parTransId="{3D77226F-B8F4-42B4-AC93-684F2422596F}" sibTransId="{14B833E7-DFA4-41C4-AF28-7D0A6834169F}"/>
    <dgm:cxn modelId="{A8778FE2-FF98-44FB-93C0-990FA7406B0C}" type="presParOf" srcId="{54524C5C-C583-45D0-A9BB-74C06E6E6489}" destId="{66988ADB-BBE5-4246-99A1-9C84E8FBF512}" srcOrd="0" destOrd="0" presId="urn:microsoft.com/office/officeart/2005/8/layout/arrow2"/>
    <dgm:cxn modelId="{4126C834-23E8-4ACE-86D2-DA4D37D66AFA}" type="presParOf" srcId="{54524C5C-C583-45D0-A9BB-74C06E6E6489}" destId="{0DB91023-6991-4ADF-AF41-6381249F43BB}" srcOrd="1" destOrd="0" presId="urn:microsoft.com/office/officeart/2005/8/layout/arrow2"/>
    <dgm:cxn modelId="{92DA2C30-8F04-4C3D-A835-D6D37D1D5EC0}" type="presParOf" srcId="{0DB91023-6991-4ADF-AF41-6381249F43BB}" destId="{8F98AAEC-CDA1-4BAC-A0EF-B808327C721B}" srcOrd="0" destOrd="0" presId="urn:microsoft.com/office/officeart/2005/8/layout/arrow2"/>
    <dgm:cxn modelId="{A3AB1774-D852-443C-8C12-4809062BDCCC}" type="presParOf" srcId="{0DB91023-6991-4ADF-AF41-6381249F43BB}" destId="{4102F090-42C9-465B-9711-50FA9AAD1A83}" srcOrd="1" destOrd="0" presId="urn:microsoft.com/office/officeart/2005/8/layout/arrow2"/>
    <dgm:cxn modelId="{7A2888C7-45BD-46E4-AAB9-907DC1722A1C}" type="presParOf" srcId="{0DB91023-6991-4ADF-AF41-6381249F43BB}" destId="{7E12B52C-F896-4ECC-85E9-360C5C260DF7}" srcOrd="2" destOrd="0" presId="urn:microsoft.com/office/officeart/2005/8/layout/arrow2"/>
    <dgm:cxn modelId="{D4382CC8-8BD4-4814-BA37-C3C7631C2097}" type="presParOf" srcId="{0DB91023-6991-4ADF-AF41-6381249F43BB}" destId="{70899CCB-CCDB-4BEA-A9DE-998912B3BED7}" srcOrd="3" destOrd="0" presId="urn:microsoft.com/office/officeart/2005/8/layout/arrow2"/>
    <dgm:cxn modelId="{65EE237D-A6E8-45AD-A3F3-8E271E0A86C8}" type="presParOf" srcId="{0DB91023-6991-4ADF-AF41-6381249F43BB}" destId="{D280E632-FC85-43B4-BF68-D3BEC1D5B18E}" srcOrd="4" destOrd="0" presId="urn:microsoft.com/office/officeart/2005/8/layout/arrow2"/>
    <dgm:cxn modelId="{D5AC5D72-C5D2-426A-AD14-4402A940C551}" type="presParOf" srcId="{0DB91023-6991-4ADF-AF41-6381249F43BB}" destId="{3DBF92C6-72C6-491C-98C6-DE0F187874BB}" srcOrd="5" destOrd="0" presId="urn:microsoft.com/office/officeart/2005/8/layout/arrow2"/>
    <dgm:cxn modelId="{E0CEC017-84AA-4B00-8EDA-ABF0369ACCFB}" type="presParOf" srcId="{0DB91023-6991-4ADF-AF41-6381249F43BB}" destId="{C450BB7B-C1F7-4407-BFFC-7D9EEB77C101}" srcOrd="6" destOrd="0" presId="urn:microsoft.com/office/officeart/2005/8/layout/arrow2"/>
    <dgm:cxn modelId="{BCF4800F-69B8-4381-990B-506051BC8127}" type="presParOf" srcId="{0DB91023-6991-4ADF-AF41-6381249F43BB}" destId="{B1B33DDB-C48F-44FC-A0BA-BEA1EB8EA2D8}" srcOrd="7" destOrd="0" presId="urn:microsoft.com/office/officeart/2005/8/layout/arrow2"/>
    <dgm:cxn modelId="{3E8621E7-119F-4444-94C6-42AA38C7C4C5}" type="presParOf" srcId="{0DB91023-6991-4ADF-AF41-6381249F43BB}" destId="{1E6C83F9-001B-46B0-B1A9-7BBA26B3136C}" srcOrd="8" destOrd="0" presId="urn:microsoft.com/office/officeart/2005/8/layout/arrow2"/>
    <dgm:cxn modelId="{F3AEFCA8-D476-400E-B1BB-EB6756444324}" type="presParOf" srcId="{0DB91023-6991-4ADF-AF41-6381249F43BB}" destId="{4A85B46B-8620-48F2-8C91-DB9C6EB35D0E}" srcOrd="9" destOrd="0" presId="urn:microsoft.com/office/officeart/2005/8/layout/arrow2"/>
  </dgm:cxnLst>
  <dgm:bg/>
  <dgm:whole/>
</dgm:dataModel>
</file>

<file path=ppt/diagrams/data18.xml><?xml version="1.0" encoding="utf-8"?>
<dgm:dataModel xmlns:dgm="http://schemas.openxmlformats.org/drawingml/2006/diagram" xmlns:a="http://schemas.openxmlformats.org/drawingml/2006/main">
  <dgm:ptLst>
    <dgm:pt modelId="{B8EACFD1-39D5-45A9-8AA4-D4B2C9ACF037}" type="doc">
      <dgm:prSet loTypeId="urn:microsoft.com/office/officeart/2005/8/layout/gear1" loCatId="process" qsTypeId="urn:microsoft.com/office/officeart/2005/8/quickstyle/simple1" qsCatId="simple" csTypeId="urn:microsoft.com/office/officeart/2005/8/colors/accent1_2" csCatId="accent1" phldr="1"/>
      <dgm:spPr/>
    </dgm:pt>
    <dgm:pt modelId="{210F5817-FA44-49BE-9C3F-25604E97CF75}">
      <dgm:prSet phldrT="[Text]" custT="1"/>
      <dgm:spPr/>
      <dgm:t>
        <a:bodyPr/>
        <a:lstStyle/>
        <a:p>
          <a:r>
            <a:rPr lang="en-US" sz="1800" dirty="0" smtClean="0"/>
            <a:t>Challenges in  SBRT</a:t>
          </a:r>
          <a:endParaRPr lang="en-US" sz="1800" dirty="0"/>
        </a:p>
      </dgm:t>
    </dgm:pt>
    <dgm:pt modelId="{30DF16B3-A318-4BF6-B509-D24D3AFE8CD0}" type="parTrans" cxnId="{7CF7935B-285F-476E-85E2-FC8E1BC7C4A2}">
      <dgm:prSet/>
      <dgm:spPr/>
      <dgm:t>
        <a:bodyPr/>
        <a:lstStyle/>
        <a:p>
          <a:endParaRPr lang="en-US" sz="1800"/>
        </a:p>
      </dgm:t>
    </dgm:pt>
    <dgm:pt modelId="{AC98D6D9-76CB-48A2-A6AA-D5520B1B3C62}" type="sibTrans" cxnId="{7CF7935B-285F-476E-85E2-FC8E1BC7C4A2}">
      <dgm:prSet/>
      <dgm:spPr/>
      <dgm:t>
        <a:bodyPr/>
        <a:lstStyle/>
        <a:p>
          <a:endParaRPr lang="en-US" sz="1800"/>
        </a:p>
      </dgm:t>
    </dgm:pt>
    <dgm:pt modelId="{4176F014-6AED-4601-AF57-AD57EE097FC2}">
      <dgm:prSet phldrT="[Text]" custT="1"/>
      <dgm:spPr/>
      <dgm:t>
        <a:bodyPr/>
        <a:lstStyle/>
        <a:p>
          <a:r>
            <a:rPr lang="en-US" sz="1800" dirty="0" smtClean="0"/>
            <a:t>Disease Profile in India </a:t>
          </a:r>
          <a:endParaRPr lang="en-US" sz="1800" dirty="0"/>
        </a:p>
      </dgm:t>
    </dgm:pt>
    <dgm:pt modelId="{A0422A22-6257-4A27-839E-8F8B01EBF9B6}" type="parTrans" cxnId="{FCFE34C3-9B0F-4B08-8F29-F67FBA8FAA44}">
      <dgm:prSet/>
      <dgm:spPr/>
      <dgm:t>
        <a:bodyPr/>
        <a:lstStyle/>
        <a:p>
          <a:endParaRPr lang="en-US" sz="1800"/>
        </a:p>
      </dgm:t>
    </dgm:pt>
    <dgm:pt modelId="{B8393BF8-3737-4001-B3D3-7BF320A86832}" type="sibTrans" cxnId="{FCFE34C3-9B0F-4B08-8F29-F67FBA8FAA44}">
      <dgm:prSet/>
      <dgm:spPr/>
      <dgm:t>
        <a:bodyPr/>
        <a:lstStyle/>
        <a:p>
          <a:endParaRPr lang="en-US" sz="1800"/>
        </a:p>
      </dgm:t>
    </dgm:pt>
    <dgm:pt modelId="{4B37A529-2175-4437-A6C8-1DAA8A2CAE9E}">
      <dgm:prSet phldrT="[Text]" custT="1"/>
      <dgm:spPr/>
      <dgm:t>
        <a:bodyPr/>
        <a:lstStyle/>
        <a:p>
          <a:r>
            <a:rPr lang="en-US" sz="1800" b="1" dirty="0" smtClean="0">
              <a:solidFill>
                <a:srgbClr val="C00000"/>
              </a:solidFill>
            </a:rPr>
            <a:t>Challenges  in India</a:t>
          </a:r>
          <a:endParaRPr lang="en-US" sz="1800" b="1" dirty="0">
            <a:solidFill>
              <a:srgbClr val="C00000"/>
            </a:solidFill>
          </a:endParaRPr>
        </a:p>
      </dgm:t>
    </dgm:pt>
    <dgm:pt modelId="{7D268F5C-7A64-4AE6-AA11-2AB3ED54999C}" type="parTrans" cxnId="{1EEEDA55-767E-4F40-9E91-5B41EBA6D893}">
      <dgm:prSet/>
      <dgm:spPr/>
      <dgm:t>
        <a:bodyPr/>
        <a:lstStyle/>
        <a:p>
          <a:endParaRPr lang="en-US" sz="1800"/>
        </a:p>
      </dgm:t>
    </dgm:pt>
    <dgm:pt modelId="{F8255209-2B30-438C-808E-4BD4FE6B9193}" type="sibTrans" cxnId="{1EEEDA55-767E-4F40-9E91-5B41EBA6D893}">
      <dgm:prSet/>
      <dgm:spPr/>
      <dgm:t>
        <a:bodyPr/>
        <a:lstStyle/>
        <a:p>
          <a:endParaRPr lang="en-US" sz="1800"/>
        </a:p>
      </dgm:t>
    </dgm:pt>
    <dgm:pt modelId="{CFFABE1E-A8F5-4CD6-86F3-C723880371CE}" type="pres">
      <dgm:prSet presAssocID="{B8EACFD1-39D5-45A9-8AA4-D4B2C9ACF037}" presName="composite" presStyleCnt="0">
        <dgm:presLayoutVars>
          <dgm:chMax val="3"/>
          <dgm:animLvl val="lvl"/>
          <dgm:resizeHandles val="exact"/>
        </dgm:presLayoutVars>
      </dgm:prSet>
      <dgm:spPr/>
    </dgm:pt>
    <dgm:pt modelId="{F5371108-93DC-4400-B7CB-30A38305A192}" type="pres">
      <dgm:prSet presAssocID="{210F5817-FA44-49BE-9C3F-25604E97CF75}" presName="gear1" presStyleLbl="node1" presStyleIdx="0" presStyleCnt="3">
        <dgm:presLayoutVars>
          <dgm:chMax val="1"/>
          <dgm:bulletEnabled val="1"/>
        </dgm:presLayoutVars>
      </dgm:prSet>
      <dgm:spPr/>
      <dgm:t>
        <a:bodyPr/>
        <a:lstStyle/>
        <a:p>
          <a:endParaRPr lang="en-IN"/>
        </a:p>
      </dgm:t>
    </dgm:pt>
    <dgm:pt modelId="{858DD58C-9346-4E11-A24F-CA1FCBB6DC8F}" type="pres">
      <dgm:prSet presAssocID="{210F5817-FA44-49BE-9C3F-25604E97CF75}" presName="gear1srcNode" presStyleLbl="node1" presStyleIdx="0" presStyleCnt="3"/>
      <dgm:spPr/>
      <dgm:t>
        <a:bodyPr/>
        <a:lstStyle/>
        <a:p>
          <a:endParaRPr lang="en-IN"/>
        </a:p>
      </dgm:t>
    </dgm:pt>
    <dgm:pt modelId="{7AE5F13F-65AF-4ACB-A398-FD8F904167F4}" type="pres">
      <dgm:prSet presAssocID="{210F5817-FA44-49BE-9C3F-25604E97CF75}" presName="gear1dstNode" presStyleLbl="node1" presStyleIdx="0" presStyleCnt="3"/>
      <dgm:spPr/>
      <dgm:t>
        <a:bodyPr/>
        <a:lstStyle/>
        <a:p>
          <a:endParaRPr lang="en-IN"/>
        </a:p>
      </dgm:t>
    </dgm:pt>
    <dgm:pt modelId="{1DE57C2B-53E8-486E-9EBC-ED3F98249B31}" type="pres">
      <dgm:prSet presAssocID="{4176F014-6AED-4601-AF57-AD57EE097FC2}" presName="gear2" presStyleLbl="node1" presStyleIdx="1" presStyleCnt="3">
        <dgm:presLayoutVars>
          <dgm:chMax val="1"/>
          <dgm:bulletEnabled val="1"/>
        </dgm:presLayoutVars>
      </dgm:prSet>
      <dgm:spPr/>
      <dgm:t>
        <a:bodyPr/>
        <a:lstStyle/>
        <a:p>
          <a:endParaRPr lang="en-IN"/>
        </a:p>
      </dgm:t>
    </dgm:pt>
    <dgm:pt modelId="{B272047C-A64C-4E65-854A-0C4C16A6E780}" type="pres">
      <dgm:prSet presAssocID="{4176F014-6AED-4601-AF57-AD57EE097FC2}" presName="gear2srcNode" presStyleLbl="node1" presStyleIdx="1" presStyleCnt="3"/>
      <dgm:spPr/>
      <dgm:t>
        <a:bodyPr/>
        <a:lstStyle/>
        <a:p>
          <a:endParaRPr lang="en-IN"/>
        </a:p>
      </dgm:t>
    </dgm:pt>
    <dgm:pt modelId="{6A56AD41-09E8-4ED6-B780-AE1AE5EEFE87}" type="pres">
      <dgm:prSet presAssocID="{4176F014-6AED-4601-AF57-AD57EE097FC2}" presName="gear2dstNode" presStyleLbl="node1" presStyleIdx="1" presStyleCnt="3"/>
      <dgm:spPr/>
      <dgm:t>
        <a:bodyPr/>
        <a:lstStyle/>
        <a:p>
          <a:endParaRPr lang="en-IN"/>
        </a:p>
      </dgm:t>
    </dgm:pt>
    <dgm:pt modelId="{79839166-BF46-4EBA-939E-9E7D717D0898}" type="pres">
      <dgm:prSet presAssocID="{4B37A529-2175-4437-A6C8-1DAA8A2CAE9E}" presName="gear3" presStyleLbl="node1" presStyleIdx="2" presStyleCnt="3"/>
      <dgm:spPr/>
      <dgm:t>
        <a:bodyPr/>
        <a:lstStyle/>
        <a:p>
          <a:endParaRPr lang="en-IN"/>
        </a:p>
      </dgm:t>
    </dgm:pt>
    <dgm:pt modelId="{D90CF06A-B318-4E33-8C4C-7773C7E36619}" type="pres">
      <dgm:prSet presAssocID="{4B37A529-2175-4437-A6C8-1DAA8A2CAE9E}" presName="gear3tx" presStyleLbl="node1" presStyleIdx="2" presStyleCnt="3">
        <dgm:presLayoutVars>
          <dgm:chMax val="1"/>
          <dgm:bulletEnabled val="1"/>
        </dgm:presLayoutVars>
      </dgm:prSet>
      <dgm:spPr/>
      <dgm:t>
        <a:bodyPr/>
        <a:lstStyle/>
        <a:p>
          <a:endParaRPr lang="en-IN"/>
        </a:p>
      </dgm:t>
    </dgm:pt>
    <dgm:pt modelId="{72BB0796-2E6D-4504-8F4F-2A85455C2589}" type="pres">
      <dgm:prSet presAssocID="{4B37A529-2175-4437-A6C8-1DAA8A2CAE9E}" presName="gear3srcNode" presStyleLbl="node1" presStyleIdx="2" presStyleCnt="3"/>
      <dgm:spPr/>
      <dgm:t>
        <a:bodyPr/>
        <a:lstStyle/>
        <a:p>
          <a:endParaRPr lang="en-IN"/>
        </a:p>
      </dgm:t>
    </dgm:pt>
    <dgm:pt modelId="{C3FA30DE-22B2-43A6-85A7-43A411C13E35}" type="pres">
      <dgm:prSet presAssocID="{4B37A529-2175-4437-A6C8-1DAA8A2CAE9E}" presName="gear3dstNode" presStyleLbl="node1" presStyleIdx="2" presStyleCnt="3"/>
      <dgm:spPr/>
      <dgm:t>
        <a:bodyPr/>
        <a:lstStyle/>
        <a:p>
          <a:endParaRPr lang="en-IN"/>
        </a:p>
      </dgm:t>
    </dgm:pt>
    <dgm:pt modelId="{73A7A820-3793-4B82-9C36-E322B87C1DB0}" type="pres">
      <dgm:prSet presAssocID="{AC98D6D9-76CB-48A2-A6AA-D5520B1B3C62}" presName="connector1" presStyleLbl="sibTrans2D1" presStyleIdx="0" presStyleCnt="3"/>
      <dgm:spPr/>
      <dgm:t>
        <a:bodyPr/>
        <a:lstStyle/>
        <a:p>
          <a:endParaRPr lang="en-IN"/>
        </a:p>
      </dgm:t>
    </dgm:pt>
    <dgm:pt modelId="{E8C3E2D8-1B97-486C-997C-F6359EE9EFE3}" type="pres">
      <dgm:prSet presAssocID="{B8393BF8-3737-4001-B3D3-7BF320A86832}" presName="connector2" presStyleLbl="sibTrans2D1" presStyleIdx="1" presStyleCnt="3"/>
      <dgm:spPr/>
      <dgm:t>
        <a:bodyPr/>
        <a:lstStyle/>
        <a:p>
          <a:endParaRPr lang="en-IN"/>
        </a:p>
      </dgm:t>
    </dgm:pt>
    <dgm:pt modelId="{79CE4E84-D5FA-4007-A9C4-9897F8EB9721}" type="pres">
      <dgm:prSet presAssocID="{F8255209-2B30-438C-808E-4BD4FE6B9193}" presName="connector3" presStyleLbl="sibTrans2D1" presStyleIdx="2" presStyleCnt="3"/>
      <dgm:spPr/>
      <dgm:t>
        <a:bodyPr/>
        <a:lstStyle/>
        <a:p>
          <a:endParaRPr lang="en-IN"/>
        </a:p>
      </dgm:t>
    </dgm:pt>
  </dgm:ptLst>
  <dgm:cxnLst>
    <dgm:cxn modelId="{B7A32009-4431-43DC-B3E6-D6D5BB4FF660}" type="presOf" srcId="{210F5817-FA44-49BE-9C3F-25604E97CF75}" destId="{858DD58C-9346-4E11-A24F-CA1FCBB6DC8F}" srcOrd="1" destOrd="0" presId="urn:microsoft.com/office/officeart/2005/8/layout/gear1"/>
    <dgm:cxn modelId="{80F8F22F-A9A6-4958-80AB-D6EDF51695A4}" type="presOf" srcId="{AC98D6D9-76CB-48A2-A6AA-D5520B1B3C62}" destId="{73A7A820-3793-4B82-9C36-E322B87C1DB0}" srcOrd="0" destOrd="0" presId="urn:microsoft.com/office/officeart/2005/8/layout/gear1"/>
    <dgm:cxn modelId="{7CD495D5-FCC7-48BD-ADD2-A383E7FA345C}" type="presOf" srcId="{4176F014-6AED-4601-AF57-AD57EE097FC2}" destId="{6A56AD41-09E8-4ED6-B780-AE1AE5EEFE87}" srcOrd="2" destOrd="0" presId="urn:microsoft.com/office/officeart/2005/8/layout/gear1"/>
    <dgm:cxn modelId="{5A3E9894-78A2-45E6-9287-36CEA89C7184}" type="presOf" srcId="{210F5817-FA44-49BE-9C3F-25604E97CF75}" destId="{F5371108-93DC-4400-B7CB-30A38305A192}" srcOrd="0" destOrd="0" presId="urn:microsoft.com/office/officeart/2005/8/layout/gear1"/>
    <dgm:cxn modelId="{AAD2666B-D4AB-4D3D-B3DE-5AC892F03CF3}" type="presOf" srcId="{4176F014-6AED-4601-AF57-AD57EE097FC2}" destId="{B272047C-A64C-4E65-854A-0C4C16A6E780}" srcOrd="1" destOrd="0" presId="urn:microsoft.com/office/officeart/2005/8/layout/gear1"/>
    <dgm:cxn modelId="{8AC60812-245A-42A3-B3B4-39C15C5A4674}" type="presOf" srcId="{210F5817-FA44-49BE-9C3F-25604E97CF75}" destId="{7AE5F13F-65AF-4ACB-A398-FD8F904167F4}" srcOrd="2" destOrd="0" presId="urn:microsoft.com/office/officeart/2005/8/layout/gear1"/>
    <dgm:cxn modelId="{D10F96E0-A604-4D83-9BF9-A7E2D8A96FB5}" type="presOf" srcId="{4B37A529-2175-4437-A6C8-1DAA8A2CAE9E}" destId="{C3FA30DE-22B2-43A6-85A7-43A411C13E35}" srcOrd="3" destOrd="0" presId="urn:microsoft.com/office/officeart/2005/8/layout/gear1"/>
    <dgm:cxn modelId="{D2B1BD16-532A-4A02-857F-847522C32335}" type="presOf" srcId="{4B37A529-2175-4437-A6C8-1DAA8A2CAE9E}" destId="{D90CF06A-B318-4E33-8C4C-7773C7E36619}" srcOrd="1" destOrd="0" presId="urn:microsoft.com/office/officeart/2005/8/layout/gear1"/>
    <dgm:cxn modelId="{FCFE34C3-9B0F-4B08-8F29-F67FBA8FAA44}" srcId="{B8EACFD1-39D5-45A9-8AA4-D4B2C9ACF037}" destId="{4176F014-6AED-4601-AF57-AD57EE097FC2}" srcOrd="1" destOrd="0" parTransId="{A0422A22-6257-4A27-839E-8F8B01EBF9B6}" sibTransId="{B8393BF8-3737-4001-B3D3-7BF320A86832}"/>
    <dgm:cxn modelId="{1EEEDA55-767E-4F40-9E91-5B41EBA6D893}" srcId="{B8EACFD1-39D5-45A9-8AA4-D4B2C9ACF037}" destId="{4B37A529-2175-4437-A6C8-1DAA8A2CAE9E}" srcOrd="2" destOrd="0" parTransId="{7D268F5C-7A64-4AE6-AA11-2AB3ED54999C}" sibTransId="{F8255209-2B30-438C-808E-4BD4FE6B9193}"/>
    <dgm:cxn modelId="{CCF2BED9-5B8A-40FE-ABA7-A01D67B55B5A}" type="presOf" srcId="{B8EACFD1-39D5-45A9-8AA4-D4B2C9ACF037}" destId="{CFFABE1E-A8F5-4CD6-86F3-C723880371CE}" srcOrd="0" destOrd="0" presId="urn:microsoft.com/office/officeart/2005/8/layout/gear1"/>
    <dgm:cxn modelId="{B32463C1-828A-4C87-BC4F-C8FAA6ACF8AA}" type="presOf" srcId="{4B37A529-2175-4437-A6C8-1DAA8A2CAE9E}" destId="{79839166-BF46-4EBA-939E-9E7D717D0898}" srcOrd="0" destOrd="0" presId="urn:microsoft.com/office/officeart/2005/8/layout/gear1"/>
    <dgm:cxn modelId="{41356988-986C-4DB2-AA4A-4F1A9625E44F}" type="presOf" srcId="{4B37A529-2175-4437-A6C8-1DAA8A2CAE9E}" destId="{72BB0796-2E6D-4504-8F4F-2A85455C2589}" srcOrd="2" destOrd="0" presId="urn:microsoft.com/office/officeart/2005/8/layout/gear1"/>
    <dgm:cxn modelId="{0A44CB88-2C8F-488E-A6B1-90BECAFEFF6E}" type="presOf" srcId="{F8255209-2B30-438C-808E-4BD4FE6B9193}" destId="{79CE4E84-D5FA-4007-A9C4-9897F8EB9721}" srcOrd="0" destOrd="0" presId="urn:microsoft.com/office/officeart/2005/8/layout/gear1"/>
    <dgm:cxn modelId="{6A542514-12C7-4422-9782-050E105DBF8E}" type="presOf" srcId="{4176F014-6AED-4601-AF57-AD57EE097FC2}" destId="{1DE57C2B-53E8-486E-9EBC-ED3F98249B31}" srcOrd="0" destOrd="0" presId="urn:microsoft.com/office/officeart/2005/8/layout/gear1"/>
    <dgm:cxn modelId="{17998A28-3DFB-42F0-AE53-6F641DB02B49}" type="presOf" srcId="{B8393BF8-3737-4001-B3D3-7BF320A86832}" destId="{E8C3E2D8-1B97-486C-997C-F6359EE9EFE3}" srcOrd="0" destOrd="0" presId="urn:microsoft.com/office/officeart/2005/8/layout/gear1"/>
    <dgm:cxn modelId="{7CF7935B-285F-476E-85E2-FC8E1BC7C4A2}" srcId="{B8EACFD1-39D5-45A9-8AA4-D4B2C9ACF037}" destId="{210F5817-FA44-49BE-9C3F-25604E97CF75}" srcOrd="0" destOrd="0" parTransId="{30DF16B3-A318-4BF6-B509-D24D3AFE8CD0}" sibTransId="{AC98D6D9-76CB-48A2-A6AA-D5520B1B3C62}"/>
    <dgm:cxn modelId="{9594E7C9-B4BA-4FAA-8CD4-7501798A1B16}" type="presParOf" srcId="{CFFABE1E-A8F5-4CD6-86F3-C723880371CE}" destId="{F5371108-93DC-4400-B7CB-30A38305A192}" srcOrd="0" destOrd="0" presId="urn:microsoft.com/office/officeart/2005/8/layout/gear1"/>
    <dgm:cxn modelId="{D619F3D4-ED6E-4264-81A4-7476EE1FE63F}" type="presParOf" srcId="{CFFABE1E-A8F5-4CD6-86F3-C723880371CE}" destId="{858DD58C-9346-4E11-A24F-CA1FCBB6DC8F}" srcOrd="1" destOrd="0" presId="urn:microsoft.com/office/officeart/2005/8/layout/gear1"/>
    <dgm:cxn modelId="{BF3B03B0-8DF0-4002-9438-AD32814FF391}" type="presParOf" srcId="{CFFABE1E-A8F5-4CD6-86F3-C723880371CE}" destId="{7AE5F13F-65AF-4ACB-A398-FD8F904167F4}" srcOrd="2" destOrd="0" presId="urn:microsoft.com/office/officeart/2005/8/layout/gear1"/>
    <dgm:cxn modelId="{C8D0A2A5-7FC4-4A86-8DB3-88674174EA20}" type="presParOf" srcId="{CFFABE1E-A8F5-4CD6-86F3-C723880371CE}" destId="{1DE57C2B-53E8-486E-9EBC-ED3F98249B31}" srcOrd="3" destOrd="0" presId="urn:microsoft.com/office/officeart/2005/8/layout/gear1"/>
    <dgm:cxn modelId="{BB27D4A4-D6EE-4A0D-BF7D-DF1869085812}" type="presParOf" srcId="{CFFABE1E-A8F5-4CD6-86F3-C723880371CE}" destId="{B272047C-A64C-4E65-854A-0C4C16A6E780}" srcOrd="4" destOrd="0" presId="urn:microsoft.com/office/officeart/2005/8/layout/gear1"/>
    <dgm:cxn modelId="{DFC43BF6-0415-42AC-869A-DA6B24BE3716}" type="presParOf" srcId="{CFFABE1E-A8F5-4CD6-86F3-C723880371CE}" destId="{6A56AD41-09E8-4ED6-B780-AE1AE5EEFE87}" srcOrd="5" destOrd="0" presId="urn:microsoft.com/office/officeart/2005/8/layout/gear1"/>
    <dgm:cxn modelId="{AF5D1111-6B50-4831-889D-3299E45BCA13}" type="presParOf" srcId="{CFFABE1E-A8F5-4CD6-86F3-C723880371CE}" destId="{79839166-BF46-4EBA-939E-9E7D717D0898}" srcOrd="6" destOrd="0" presId="urn:microsoft.com/office/officeart/2005/8/layout/gear1"/>
    <dgm:cxn modelId="{295E4C52-BA34-438C-B68D-9B93823CE4AD}" type="presParOf" srcId="{CFFABE1E-A8F5-4CD6-86F3-C723880371CE}" destId="{D90CF06A-B318-4E33-8C4C-7773C7E36619}" srcOrd="7" destOrd="0" presId="urn:microsoft.com/office/officeart/2005/8/layout/gear1"/>
    <dgm:cxn modelId="{08834AC0-6B31-4FC3-9C76-748DA7F9DCC6}" type="presParOf" srcId="{CFFABE1E-A8F5-4CD6-86F3-C723880371CE}" destId="{72BB0796-2E6D-4504-8F4F-2A85455C2589}" srcOrd="8" destOrd="0" presId="urn:microsoft.com/office/officeart/2005/8/layout/gear1"/>
    <dgm:cxn modelId="{7B6AED05-233A-442F-9561-F57ED738AF1A}" type="presParOf" srcId="{CFFABE1E-A8F5-4CD6-86F3-C723880371CE}" destId="{C3FA30DE-22B2-43A6-85A7-43A411C13E35}" srcOrd="9" destOrd="0" presId="urn:microsoft.com/office/officeart/2005/8/layout/gear1"/>
    <dgm:cxn modelId="{0E48B217-AE27-4917-8EBD-3C39ADE153FF}" type="presParOf" srcId="{CFFABE1E-A8F5-4CD6-86F3-C723880371CE}" destId="{73A7A820-3793-4B82-9C36-E322B87C1DB0}" srcOrd="10" destOrd="0" presId="urn:microsoft.com/office/officeart/2005/8/layout/gear1"/>
    <dgm:cxn modelId="{CFA4D929-595E-475E-9EBF-2B4E728716D3}" type="presParOf" srcId="{CFFABE1E-A8F5-4CD6-86F3-C723880371CE}" destId="{E8C3E2D8-1B97-486C-997C-F6359EE9EFE3}" srcOrd="11" destOrd="0" presId="urn:microsoft.com/office/officeart/2005/8/layout/gear1"/>
    <dgm:cxn modelId="{94231DAC-DE63-4ED7-A943-0B85A3EFE2B1}" type="presParOf" srcId="{CFFABE1E-A8F5-4CD6-86F3-C723880371CE}" destId="{79CE4E84-D5FA-4007-A9C4-9897F8EB9721}" srcOrd="12" destOrd="0" presId="urn:microsoft.com/office/officeart/2005/8/layout/gear1"/>
  </dgm:cxnLst>
  <dgm:bg/>
  <dgm:whole/>
</dgm:dataModel>
</file>

<file path=ppt/diagrams/data19.xml><?xml version="1.0" encoding="utf-8"?>
<dgm:dataModel xmlns:dgm="http://schemas.openxmlformats.org/drawingml/2006/diagram" xmlns:a="http://schemas.openxmlformats.org/drawingml/2006/main">
  <dgm:ptLst>
    <dgm:pt modelId="{6FA63A38-2F04-4423-B2D3-17B0DF460E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6641ED-8DF6-4C73-B085-934DAB7EAE7E}">
      <dgm:prSet phldrT="[Text]"/>
      <dgm:spPr>
        <a:solidFill>
          <a:srgbClr val="00B050"/>
        </a:solidFill>
      </dgm:spPr>
      <dgm:t>
        <a:bodyPr/>
        <a:lstStyle/>
        <a:p>
          <a:r>
            <a:rPr lang="en-US" b="1" dirty="0" smtClean="0"/>
            <a:t>Poverty</a:t>
          </a:r>
          <a:endParaRPr lang="en-US" dirty="0"/>
        </a:p>
      </dgm:t>
    </dgm:pt>
    <dgm:pt modelId="{5A51E2D0-06F0-4196-987D-9CF5897555F3}" type="parTrans" cxnId="{72842177-22A4-44A6-BC72-9D8F60442653}">
      <dgm:prSet/>
      <dgm:spPr/>
      <dgm:t>
        <a:bodyPr/>
        <a:lstStyle/>
        <a:p>
          <a:endParaRPr lang="en-US"/>
        </a:p>
      </dgm:t>
    </dgm:pt>
    <dgm:pt modelId="{688D8842-CF60-4F87-97F1-8E5CFDC4595E}" type="sibTrans" cxnId="{72842177-22A4-44A6-BC72-9D8F60442653}">
      <dgm:prSet/>
      <dgm:spPr/>
      <dgm:t>
        <a:bodyPr/>
        <a:lstStyle/>
        <a:p>
          <a:endParaRPr lang="en-US"/>
        </a:p>
      </dgm:t>
    </dgm:pt>
    <dgm:pt modelId="{284634C8-20AD-4F8E-B78C-689482C907CD}">
      <dgm:prSet phldrT="[Text]"/>
      <dgm:spPr/>
      <dgm:t>
        <a:bodyPr/>
        <a:lstStyle/>
        <a:p>
          <a:r>
            <a:rPr lang="en-US" b="1" dirty="0" smtClean="0"/>
            <a:t>Malnutrition</a:t>
          </a:r>
          <a:endParaRPr lang="en-US" dirty="0"/>
        </a:p>
      </dgm:t>
    </dgm:pt>
    <dgm:pt modelId="{DB4BE53D-2B52-47AE-9C42-719B22E85ED3}" type="parTrans" cxnId="{AC7F5026-6859-4A68-B0CD-AFF0F8ECD667}">
      <dgm:prSet/>
      <dgm:spPr/>
      <dgm:t>
        <a:bodyPr/>
        <a:lstStyle/>
        <a:p>
          <a:endParaRPr lang="en-US"/>
        </a:p>
      </dgm:t>
    </dgm:pt>
    <dgm:pt modelId="{AF966B99-A038-49D9-8F15-48CF4E63CDC4}" type="sibTrans" cxnId="{AC7F5026-6859-4A68-B0CD-AFF0F8ECD667}">
      <dgm:prSet/>
      <dgm:spPr/>
      <dgm:t>
        <a:bodyPr/>
        <a:lstStyle/>
        <a:p>
          <a:endParaRPr lang="en-US"/>
        </a:p>
      </dgm:t>
    </dgm:pt>
    <dgm:pt modelId="{EB841502-7746-4A3D-A071-17B162BD6941}">
      <dgm:prSet phldrT="[Text]"/>
      <dgm:spPr/>
      <dgm:t>
        <a:bodyPr/>
        <a:lstStyle/>
        <a:p>
          <a:r>
            <a:rPr lang="en-US" b="1" dirty="0" smtClean="0"/>
            <a:t>Illiteracy</a:t>
          </a:r>
          <a:endParaRPr lang="en-US" b="1" dirty="0"/>
        </a:p>
      </dgm:t>
    </dgm:pt>
    <dgm:pt modelId="{92DEF013-7945-45CA-BE95-4B22DBC92CB5}" type="parTrans" cxnId="{D35D939A-383B-42C5-9F55-0943F0F599BF}">
      <dgm:prSet/>
      <dgm:spPr/>
      <dgm:t>
        <a:bodyPr/>
        <a:lstStyle/>
        <a:p>
          <a:endParaRPr lang="en-US"/>
        </a:p>
      </dgm:t>
    </dgm:pt>
    <dgm:pt modelId="{26A286D2-21E0-493E-9D4A-717938E9AB77}" type="sibTrans" cxnId="{D35D939A-383B-42C5-9F55-0943F0F599BF}">
      <dgm:prSet/>
      <dgm:spPr/>
      <dgm:t>
        <a:bodyPr/>
        <a:lstStyle/>
        <a:p>
          <a:endParaRPr lang="en-US"/>
        </a:p>
      </dgm:t>
    </dgm:pt>
    <dgm:pt modelId="{1684BE32-3E5A-42DE-AD64-8045C664B009}">
      <dgm:prSet/>
      <dgm:spPr/>
      <dgm:t>
        <a:bodyPr/>
        <a:lstStyle/>
        <a:p>
          <a:r>
            <a:rPr lang="en-US" dirty="0" smtClean="0"/>
            <a:t>Funding</a:t>
          </a:r>
          <a:endParaRPr lang="en-US" dirty="0"/>
        </a:p>
      </dgm:t>
    </dgm:pt>
    <dgm:pt modelId="{8DF93DD3-583B-4054-A366-DEA64F9F2C6D}" type="parTrans" cxnId="{E9BB612A-60A4-493D-85B1-DB8BFA8DBF38}">
      <dgm:prSet/>
      <dgm:spPr/>
      <dgm:t>
        <a:bodyPr/>
        <a:lstStyle/>
        <a:p>
          <a:endParaRPr lang="en-US"/>
        </a:p>
      </dgm:t>
    </dgm:pt>
    <dgm:pt modelId="{C85A554B-F4A5-47E5-94C4-B64E0541F86E}" type="sibTrans" cxnId="{E9BB612A-60A4-493D-85B1-DB8BFA8DBF38}">
      <dgm:prSet/>
      <dgm:spPr/>
      <dgm:t>
        <a:bodyPr/>
        <a:lstStyle/>
        <a:p>
          <a:endParaRPr lang="en-US"/>
        </a:p>
      </dgm:t>
    </dgm:pt>
    <dgm:pt modelId="{7070B11B-53DA-42D9-8E0F-FF905D5D073D}">
      <dgm:prSet/>
      <dgm:spPr/>
      <dgm:t>
        <a:bodyPr/>
        <a:lstStyle/>
        <a:p>
          <a:r>
            <a:rPr lang="en-US" dirty="0" smtClean="0">
              <a:latin typeface="Arial Rounded MT Bold" pitchFamily="34" charset="0"/>
            </a:rPr>
            <a:t>Infrastructure</a:t>
          </a:r>
          <a:endParaRPr lang="en-US" dirty="0">
            <a:latin typeface="Arial Rounded MT Bold" pitchFamily="34" charset="0"/>
          </a:endParaRPr>
        </a:p>
      </dgm:t>
    </dgm:pt>
    <dgm:pt modelId="{55367963-6A5E-4807-95A5-7C08DD6E13D6}" type="parTrans" cxnId="{E964A410-4E02-4A01-8235-791EC2A59AE7}">
      <dgm:prSet/>
      <dgm:spPr/>
      <dgm:t>
        <a:bodyPr/>
        <a:lstStyle/>
        <a:p>
          <a:endParaRPr lang="en-US"/>
        </a:p>
      </dgm:t>
    </dgm:pt>
    <dgm:pt modelId="{3199C414-BA4F-454A-BA07-475489169613}" type="sibTrans" cxnId="{E964A410-4E02-4A01-8235-791EC2A59AE7}">
      <dgm:prSet/>
      <dgm:spPr/>
      <dgm:t>
        <a:bodyPr/>
        <a:lstStyle/>
        <a:p>
          <a:endParaRPr lang="en-US"/>
        </a:p>
      </dgm:t>
    </dgm:pt>
    <dgm:pt modelId="{FF7E14E7-8622-44FE-956E-39D1E6FEB432}">
      <dgm:prSet/>
      <dgm:spPr/>
      <dgm:t>
        <a:bodyPr/>
        <a:lstStyle/>
        <a:p>
          <a:r>
            <a:rPr lang="en-US" dirty="0" smtClean="0">
              <a:latin typeface="Arial Rounded MT Bold" pitchFamily="34" charset="0"/>
            </a:rPr>
            <a:t>Manpower</a:t>
          </a:r>
          <a:endParaRPr lang="en-US" dirty="0">
            <a:latin typeface="Arial Rounded MT Bold" pitchFamily="34" charset="0"/>
          </a:endParaRPr>
        </a:p>
      </dgm:t>
    </dgm:pt>
    <dgm:pt modelId="{A5420714-48A1-4CC4-B3BC-FE291CBA697B}" type="parTrans" cxnId="{B0CC4DC2-A1EC-439D-9105-2ACCD5F475FE}">
      <dgm:prSet/>
      <dgm:spPr/>
      <dgm:t>
        <a:bodyPr/>
        <a:lstStyle/>
        <a:p>
          <a:endParaRPr lang="en-US"/>
        </a:p>
      </dgm:t>
    </dgm:pt>
    <dgm:pt modelId="{38A3145E-43DC-4B16-9F05-D66678B5CB24}" type="sibTrans" cxnId="{B0CC4DC2-A1EC-439D-9105-2ACCD5F475FE}">
      <dgm:prSet/>
      <dgm:spPr/>
      <dgm:t>
        <a:bodyPr/>
        <a:lstStyle/>
        <a:p>
          <a:endParaRPr lang="en-US"/>
        </a:p>
      </dgm:t>
    </dgm:pt>
    <dgm:pt modelId="{E86F391A-7D32-42A1-B208-1B0E946EE064}">
      <dgm:prSet/>
      <dgm:spPr/>
      <dgm:t>
        <a:bodyPr/>
        <a:lstStyle/>
        <a:p>
          <a:r>
            <a:rPr lang="en-US" dirty="0" smtClean="0"/>
            <a:t>Standardization</a:t>
          </a:r>
          <a:endParaRPr lang="en-US" dirty="0"/>
        </a:p>
      </dgm:t>
    </dgm:pt>
    <dgm:pt modelId="{21C2DD71-BC83-445F-9D57-4A147DE0D97D}" type="parTrans" cxnId="{A3FF2AAA-00EF-467F-AB82-9302AF74FC9A}">
      <dgm:prSet/>
      <dgm:spPr/>
      <dgm:t>
        <a:bodyPr/>
        <a:lstStyle/>
        <a:p>
          <a:endParaRPr lang="en-US"/>
        </a:p>
      </dgm:t>
    </dgm:pt>
    <dgm:pt modelId="{45D7B391-3AD2-4C5A-8372-F92D59B85E39}" type="sibTrans" cxnId="{A3FF2AAA-00EF-467F-AB82-9302AF74FC9A}">
      <dgm:prSet/>
      <dgm:spPr/>
      <dgm:t>
        <a:bodyPr/>
        <a:lstStyle/>
        <a:p>
          <a:endParaRPr lang="en-US"/>
        </a:p>
      </dgm:t>
    </dgm:pt>
    <dgm:pt modelId="{14CFB355-B86A-4175-99B7-31E4EF1B74FE}" type="pres">
      <dgm:prSet presAssocID="{6FA63A38-2F04-4423-B2D3-17B0DF460E15}" presName="linear" presStyleCnt="0">
        <dgm:presLayoutVars>
          <dgm:dir/>
          <dgm:animLvl val="lvl"/>
          <dgm:resizeHandles val="exact"/>
        </dgm:presLayoutVars>
      </dgm:prSet>
      <dgm:spPr/>
      <dgm:t>
        <a:bodyPr/>
        <a:lstStyle/>
        <a:p>
          <a:endParaRPr lang="en-IN"/>
        </a:p>
      </dgm:t>
    </dgm:pt>
    <dgm:pt modelId="{FAC847A6-CA2A-4720-91E9-B06EBD7E6744}" type="pres">
      <dgm:prSet presAssocID="{436641ED-8DF6-4C73-B085-934DAB7EAE7E}" presName="parentLin" presStyleCnt="0"/>
      <dgm:spPr/>
    </dgm:pt>
    <dgm:pt modelId="{A1BE6936-8528-4187-92E9-F726F9D9E2A9}" type="pres">
      <dgm:prSet presAssocID="{436641ED-8DF6-4C73-B085-934DAB7EAE7E}" presName="parentLeftMargin" presStyleLbl="node1" presStyleIdx="0" presStyleCnt="7"/>
      <dgm:spPr/>
      <dgm:t>
        <a:bodyPr/>
        <a:lstStyle/>
        <a:p>
          <a:endParaRPr lang="en-IN"/>
        </a:p>
      </dgm:t>
    </dgm:pt>
    <dgm:pt modelId="{2D94F0E2-D5ED-4D00-A4FC-052239058A8C}" type="pres">
      <dgm:prSet presAssocID="{436641ED-8DF6-4C73-B085-934DAB7EAE7E}" presName="parentText" presStyleLbl="node1" presStyleIdx="0" presStyleCnt="7">
        <dgm:presLayoutVars>
          <dgm:chMax val="0"/>
          <dgm:bulletEnabled val="1"/>
        </dgm:presLayoutVars>
      </dgm:prSet>
      <dgm:spPr/>
      <dgm:t>
        <a:bodyPr/>
        <a:lstStyle/>
        <a:p>
          <a:endParaRPr lang="en-US"/>
        </a:p>
      </dgm:t>
    </dgm:pt>
    <dgm:pt modelId="{0E3763C4-4ABE-4C61-9DF1-39D82883F8C6}" type="pres">
      <dgm:prSet presAssocID="{436641ED-8DF6-4C73-B085-934DAB7EAE7E}" presName="negativeSpace" presStyleCnt="0"/>
      <dgm:spPr/>
    </dgm:pt>
    <dgm:pt modelId="{8BFE84A0-C7BD-4CDE-999D-ABF3A9CBFDD3}" type="pres">
      <dgm:prSet presAssocID="{436641ED-8DF6-4C73-B085-934DAB7EAE7E}" presName="childText" presStyleLbl="conFgAcc1" presStyleIdx="0" presStyleCnt="7">
        <dgm:presLayoutVars>
          <dgm:bulletEnabled val="1"/>
        </dgm:presLayoutVars>
      </dgm:prSet>
      <dgm:spPr/>
    </dgm:pt>
    <dgm:pt modelId="{651ACF20-6D78-43BA-A81D-D982E3306329}" type="pres">
      <dgm:prSet presAssocID="{688D8842-CF60-4F87-97F1-8E5CFDC4595E}" presName="spaceBetweenRectangles" presStyleCnt="0"/>
      <dgm:spPr/>
    </dgm:pt>
    <dgm:pt modelId="{96813087-1BBA-4B2B-996B-0DFE26A80CE4}" type="pres">
      <dgm:prSet presAssocID="{284634C8-20AD-4F8E-B78C-689482C907CD}" presName="parentLin" presStyleCnt="0"/>
      <dgm:spPr/>
    </dgm:pt>
    <dgm:pt modelId="{63031D5B-BB82-4DE3-ABAE-0F91791CA307}" type="pres">
      <dgm:prSet presAssocID="{284634C8-20AD-4F8E-B78C-689482C907CD}" presName="parentLeftMargin" presStyleLbl="node1" presStyleIdx="0" presStyleCnt="7"/>
      <dgm:spPr/>
      <dgm:t>
        <a:bodyPr/>
        <a:lstStyle/>
        <a:p>
          <a:endParaRPr lang="en-IN"/>
        </a:p>
      </dgm:t>
    </dgm:pt>
    <dgm:pt modelId="{EC02895E-3FDA-4986-9B0B-077BA9FAF31C}" type="pres">
      <dgm:prSet presAssocID="{284634C8-20AD-4F8E-B78C-689482C907CD}" presName="parentText" presStyleLbl="node1" presStyleIdx="1" presStyleCnt="7">
        <dgm:presLayoutVars>
          <dgm:chMax val="0"/>
          <dgm:bulletEnabled val="1"/>
        </dgm:presLayoutVars>
      </dgm:prSet>
      <dgm:spPr/>
      <dgm:t>
        <a:bodyPr/>
        <a:lstStyle/>
        <a:p>
          <a:endParaRPr lang="en-US"/>
        </a:p>
      </dgm:t>
    </dgm:pt>
    <dgm:pt modelId="{0A28CB3E-F249-4F8C-8084-79A36A70983E}" type="pres">
      <dgm:prSet presAssocID="{284634C8-20AD-4F8E-B78C-689482C907CD}" presName="negativeSpace" presStyleCnt="0"/>
      <dgm:spPr/>
    </dgm:pt>
    <dgm:pt modelId="{B70C7DB6-DA8B-439C-BDBC-C4AE7340FB8B}" type="pres">
      <dgm:prSet presAssocID="{284634C8-20AD-4F8E-B78C-689482C907CD}" presName="childText" presStyleLbl="conFgAcc1" presStyleIdx="1" presStyleCnt="7">
        <dgm:presLayoutVars>
          <dgm:bulletEnabled val="1"/>
        </dgm:presLayoutVars>
      </dgm:prSet>
      <dgm:spPr/>
    </dgm:pt>
    <dgm:pt modelId="{9DD424A8-567D-4139-9468-C83E28BF07B1}" type="pres">
      <dgm:prSet presAssocID="{AF966B99-A038-49D9-8F15-48CF4E63CDC4}" presName="spaceBetweenRectangles" presStyleCnt="0"/>
      <dgm:spPr/>
    </dgm:pt>
    <dgm:pt modelId="{98939AD7-9E9B-4AC0-B142-3AFC54847C0D}" type="pres">
      <dgm:prSet presAssocID="{EB841502-7746-4A3D-A071-17B162BD6941}" presName="parentLin" presStyleCnt="0"/>
      <dgm:spPr/>
    </dgm:pt>
    <dgm:pt modelId="{CFDEE0E5-6C8E-4009-8444-125C84903900}" type="pres">
      <dgm:prSet presAssocID="{EB841502-7746-4A3D-A071-17B162BD6941}" presName="parentLeftMargin" presStyleLbl="node1" presStyleIdx="1" presStyleCnt="7"/>
      <dgm:spPr/>
      <dgm:t>
        <a:bodyPr/>
        <a:lstStyle/>
        <a:p>
          <a:endParaRPr lang="en-IN"/>
        </a:p>
      </dgm:t>
    </dgm:pt>
    <dgm:pt modelId="{153EED0F-4013-4A42-A318-7B96885A2F25}" type="pres">
      <dgm:prSet presAssocID="{EB841502-7746-4A3D-A071-17B162BD6941}" presName="parentText" presStyleLbl="node1" presStyleIdx="2" presStyleCnt="7">
        <dgm:presLayoutVars>
          <dgm:chMax val="0"/>
          <dgm:bulletEnabled val="1"/>
        </dgm:presLayoutVars>
      </dgm:prSet>
      <dgm:spPr/>
      <dgm:t>
        <a:bodyPr/>
        <a:lstStyle/>
        <a:p>
          <a:endParaRPr lang="en-US"/>
        </a:p>
      </dgm:t>
    </dgm:pt>
    <dgm:pt modelId="{A2C89F95-3649-49AF-9A4F-4EC4D609AAE6}" type="pres">
      <dgm:prSet presAssocID="{EB841502-7746-4A3D-A071-17B162BD6941}" presName="negativeSpace" presStyleCnt="0"/>
      <dgm:spPr/>
    </dgm:pt>
    <dgm:pt modelId="{FBDDD4B4-B699-4B25-961D-A45413FB9FF7}" type="pres">
      <dgm:prSet presAssocID="{EB841502-7746-4A3D-A071-17B162BD6941}" presName="childText" presStyleLbl="conFgAcc1" presStyleIdx="2" presStyleCnt="7">
        <dgm:presLayoutVars>
          <dgm:bulletEnabled val="1"/>
        </dgm:presLayoutVars>
      </dgm:prSet>
      <dgm:spPr/>
    </dgm:pt>
    <dgm:pt modelId="{F86B2665-8143-479E-BD01-AB6C17CCBBB2}" type="pres">
      <dgm:prSet presAssocID="{26A286D2-21E0-493E-9D4A-717938E9AB77}" presName="spaceBetweenRectangles" presStyleCnt="0"/>
      <dgm:spPr/>
    </dgm:pt>
    <dgm:pt modelId="{B69CFAAE-F05B-4093-AF48-E90417848215}" type="pres">
      <dgm:prSet presAssocID="{7070B11B-53DA-42D9-8E0F-FF905D5D073D}" presName="parentLin" presStyleCnt="0"/>
      <dgm:spPr/>
    </dgm:pt>
    <dgm:pt modelId="{4447287E-03AB-4423-B50D-F560F40C2601}" type="pres">
      <dgm:prSet presAssocID="{7070B11B-53DA-42D9-8E0F-FF905D5D073D}" presName="parentLeftMargin" presStyleLbl="node1" presStyleIdx="2" presStyleCnt="7"/>
      <dgm:spPr/>
      <dgm:t>
        <a:bodyPr/>
        <a:lstStyle/>
        <a:p>
          <a:endParaRPr lang="en-IN"/>
        </a:p>
      </dgm:t>
    </dgm:pt>
    <dgm:pt modelId="{C5648C5F-A78C-43A8-917B-84A51BEBFD1C}" type="pres">
      <dgm:prSet presAssocID="{7070B11B-53DA-42D9-8E0F-FF905D5D073D}" presName="parentText" presStyleLbl="node1" presStyleIdx="3" presStyleCnt="7">
        <dgm:presLayoutVars>
          <dgm:chMax val="0"/>
          <dgm:bulletEnabled val="1"/>
        </dgm:presLayoutVars>
      </dgm:prSet>
      <dgm:spPr/>
      <dgm:t>
        <a:bodyPr/>
        <a:lstStyle/>
        <a:p>
          <a:endParaRPr lang="en-IN"/>
        </a:p>
      </dgm:t>
    </dgm:pt>
    <dgm:pt modelId="{001532FB-94E8-44A0-8852-679A814D41A0}" type="pres">
      <dgm:prSet presAssocID="{7070B11B-53DA-42D9-8E0F-FF905D5D073D}" presName="negativeSpace" presStyleCnt="0"/>
      <dgm:spPr/>
    </dgm:pt>
    <dgm:pt modelId="{BDB8AFA5-DCA6-4D24-8BAB-97666AE5101E}" type="pres">
      <dgm:prSet presAssocID="{7070B11B-53DA-42D9-8E0F-FF905D5D073D}" presName="childText" presStyleLbl="conFgAcc1" presStyleIdx="3" presStyleCnt="7">
        <dgm:presLayoutVars>
          <dgm:bulletEnabled val="1"/>
        </dgm:presLayoutVars>
      </dgm:prSet>
      <dgm:spPr/>
    </dgm:pt>
    <dgm:pt modelId="{33180DCA-17B6-4B30-868F-8EF385341AE7}" type="pres">
      <dgm:prSet presAssocID="{3199C414-BA4F-454A-BA07-475489169613}" presName="spaceBetweenRectangles" presStyleCnt="0"/>
      <dgm:spPr/>
    </dgm:pt>
    <dgm:pt modelId="{42C08021-D643-4D4C-A593-A4B1DAF7662A}" type="pres">
      <dgm:prSet presAssocID="{FF7E14E7-8622-44FE-956E-39D1E6FEB432}" presName="parentLin" presStyleCnt="0"/>
      <dgm:spPr/>
    </dgm:pt>
    <dgm:pt modelId="{A4E6DF85-9741-4F5C-941B-6A72DEFDCB91}" type="pres">
      <dgm:prSet presAssocID="{FF7E14E7-8622-44FE-956E-39D1E6FEB432}" presName="parentLeftMargin" presStyleLbl="node1" presStyleIdx="3" presStyleCnt="7"/>
      <dgm:spPr/>
      <dgm:t>
        <a:bodyPr/>
        <a:lstStyle/>
        <a:p>
          <a:endParaRPr lang="en-IN"/>
        </a:p>
      </dgm:t>
    </dgm:pt>
    <dgm:pt modelId="{46FF4118-8CE2-4949-A0E8-101B4DFF7489}" type="pres">
      <dgm:prSet presAssocID="{FF7E14E7-8622-44FE-956E-39D1E6FEB432}" presName="parentText" presStyleLbl="node1" presStyleIdx="4" presStyleCnt="7">
        <dgm:presLayoutVars>
          <dgm:chMax val="0"/>
          <dgm:bulletEnabled val="1"/>
        </dgm:presLayoutVars>
      </dgm:prSet>
      <dgm:spPr/>
      <dgm:t>
        <a:bodyPr/>
        <a:lstStyle/>
        <a:p>
          <a:endParaRPr lang="en-IN"/>
        </a:p>
      </dgm:t>
    </dgm:pt>
    <dgm:pt modelId="{A22C04DA-2F9B-456E-B9F4-62966EDE1C38}" type="pres">
      <dgm:prSet presAssocID="{FF7E14E7-8622-44FE-956E-39D1E6FEB432}" presName="negativeSpace" presStyleCnt="0"/>
      <dgm:spPr/>
    </dgm:pt>
    <dgm:pt modelId="{7CC099D7-704D-4F1F-BE1A-45A105D31CB2}" type="pres">
      <dgm:prSet presAssocID="{FF7E14E7-8622-44FE-956E-39D1E6FEB432}" presName="childText" presStyleLbl="conFgAcc1" presStyleIdx="4" presStyleCnt="7">
        <dgm:presLayoutVars>
          <dgm:bulletEnabled val="1"/>
        </dgm:presLayoutVars>
      </dgm:prSet>
      <dgm:spPr/>
    </dgm:pt>
    <dgm:pt modelId="{40FD93B5-0DE6-41A1-A294-2FD89DC1CD94}" type="pres">
      <dgm:prSet presAssocID="{38A3145E-43DC-4B16-9F05-D66678B5CB24}" presName="spaceBetweenRectangles" presStyleCnt="0"/>
      <dgm:spPr/>
    </dgm:pt>
    <dgm:pt modelId="{93BA808B-37A3-46A4-BE2F-4CA59378DF70}" type="pres">
      <dgm:prSet presAssocID="{1684BE32-3E5A-42DE-AD64-8045C664B009}" presName="parentLin" presStyleCnt="0"/>
      <dgm:spPr/>
    </dgm:pt>
    <dgm:pt modelId="{BA8F4187-77CA-40F1-9F7E-134838939D2B}" type="pres">
      <dgm:prSet presAssocID="{1684BE32-3E5A-42DE-AD64-8045C664B009}" presName="parentLeftMargin" presStyleLbl="node1" presStyleIdx="4" presStyleCnt="7"/>
      <dgm:spPr/>
      <dgm:t>
        <a:bodyPr/>
        <a:lstStyle/>
        <a:p>
          <a:endParaRPr lang="en-IN"/>
        </a:p>
      </dgm:t>
    </dgm:pt>
    <dgm:pt modelId="{44D21A1B-DA2D-48CB-8852-0F00137B6513}" type="pres">
      <dgm:prSet presAssocID="{1684BE32-3E5A-42DE-AD64-8045C664B009}" presName="parentText" presStyleLbl="node1" presStyleIdx="5" presStyleCnt="7">
        <dgm:presLayoutVars>
          <dgm:chMax val="0"/>
          <dgm:bulletEnabled val="1"/>
        </dgm:presLayoutVars>
      </dgm:prSet>
      <dgm:spPr/>
      <dgm:t>
        <a:bodyPr/>
        <a:lstStyle/>
        <a:p>
          <a:endParaRPr lang="en-IN"/>
        </a:p>
      </dgm:t>
    </dgm:pt>
    <dgm:pt modelId="{2321C3C6-C332-4993-BBCF-3472332C5D22}" type="pres">
      <dgm:prSet presAssocID="{1684BE32-3E5A-42DE-AD64-8045C664B009}" presName="negativeSpace" presStyleCnt="0"/>
      <dgm:spPr/>
    </dgm:pt>
    <dgm:pt modelId="{A72FA225-6C19-41FC-8863-09EF4DAB3859}" type="pres">
      <dgm:prSet presAssocID="{1684BE32-3E5A-42DE-AD64-8045C664B009}" presName="childText" presStyleLbl="conFgAcc1" presStyleIdx="5" presStyleCnt="7">
        <dgm:presLayoutVars>
          <dgm:bulletEnabled val="1"/>
        </dgm:presLayoutVars>
      </dgm:prSet>
      <dgm:spPr/>
    </dgm:pt>
    <dgm:pt modelId="{EC926F99-5327-4953-81FB-67048BF13323}" type="pres">
      <dgm:prSet presAssocID="{C85A554B-F4A5-47E5-94C4-B64E0541F86E}" presName="spaceBetweenRectangles" presStyleCnt="0"/>
      <dgm:spPr/>
    </dgm:pt>
    <dgm:pt modelId="{C99CAB3E-8866-4313-B1E3-6ACB646D4E4B}" type="pres">
      <dgm:prSet presAssocID="{E86F391A-7D32-42A1-B208-1B0E946EE064}" presName="parentLin" presStyleCnt="0"/>
      <dgm:spPr/>
    </dgm:pt>
    <dgm:pt modelId="{79F01FC5-8374-433A-B26F-393B95AD14EA}" type="pres">
      <dgm:prSet presAssocID="{E86F391A-7D32-42A1-B208-1B0E946EE064}" presName="parentLeftMargin" presStyleLbl="node1" presStyleIdx="5" presStyleCnt="7"/>
      <dgm:spPr/>
      <dgm:t>
        <a:bodyPr/>
        <a:lstStyle/>
        <a:p>
          <a:endParaRPr lang="en-IN"/>
        </a:p>
      </dgm:t>
    </dgm:pt>
    <dgm:pt modelId="{44C5ACDB-7676-4AF9-AFD6-F94B9E387529}" type="pres">
      <dgm:prSet presAssocID="{E86F391A-7D32-42A1-B208-1B0E946EE064}" presName="parentText" presStyleLbl="node1" presStyleIdx="6" presStyleCnt="7">
        <dgm:presLayoutVars>
          <dgm:chMax val="0"/>
          <dgm:bulletEnabled val="1"/>
        </dgm:presLayoutVars>
      </dgm:prSet>
      <dgm:spPr/>
      <dgm:t>
        <a:bodyPr/>
        <a:lstStyle/>
        <a:p>
          <a:endParaRPr lang="en-IN"/>
        </a:p>
      </dgm:t>
    </dgm:pt>
    <dgm:pt modelId="{2BA083C8-AD20-4DAF-A436-E03C86751B57}" type="pres">
      <dgm:prSet presAssocID="{E86F391A-7D32-42A1-B208-1B0E946EE064}" presName="negativeSpace" presStyleCnt="0"/>
      <dgm:spPr/>
    </dgm:pt>
    <dgm:pt modelId="{308E6ABC-2254-4AE8-B1CB-DE401B8D956D}" type="pres">
      <dgm:prSet presAssocID="{E86F391A-7D32-42A1-B208-1B0E946EE064}" presName="childText" presStyleLbl="conFgAcc1" presStyleIdx="6" presStyleCnt="7">
        <dgm:presLayoutVars>
          <dgm:bulletEnabled val="1"/>
        </dgm:presLayoutVars>
      </dgm:prSet>
      <dgm:spPr/>
    </dgm:pt>
  </dgm:ptLst>
  <dgm:cxnLst>
    <dgm:cxn modelId="{E964A410-4E02-4A01-8235-791EC2A59AE7}" srcId="{6FA63A38-2F04-4423-B2D3-17B0DF460E15}" destId="{7070B11B-53DA-42D9-8E0F-FF905D5D073D}" srcOrd="3" destOrd="0" parTransId="{55367963-6A5E-4807-95A5-7C08DD6E13D6}" sibTransId="{3199C414-BA4F-454A-BA07-475489169613}"/>
    <dgm:cxn modelId="{0B280825-5A35-4E80-B211-5EA8AE264C37}" type="presOf" srcId="{EB841502-7746-4A3D-A071-17B162BD6941}" destId="{CFDEE0E5-6C8E-4009-8444-125C84903900}" srcOrd="0" destOrd="0" presId="urn:microsoft.com/office/officeart/2005/8/layout/list1"/>
    <dgm:cxn modelId="{9B8E8E11-7085-4D6A-AA67-17837DFF2CFF}" type="presOf" srcId="{284634C8-20AD-4F8E-B78C-689482C907CD}" destId="{EC02895E-3FDA-4986-9B0B-077BA9FAF31C}" srcOrd="1" destOrd="0" presId="urn:microsoft.com/office/officeart/2005/8/layout/list1"/>
    <dgm:cxn modelId="{D35D939A-383B-42C5-9F55-0943F0F599BF}" srcId="{6FA63A38-2F04-4423-B2D3-17B0DF460E15}" destId="{EB841502-7746-4A3D-A071-17B162BD6941}" srcOrd="2" destOrd="0" parTransId="{92DEF013-7945-45CA-BE95-4B22DBC92CB5}" sibTransId="{26A286D2-21E0-493E-9D4A-717938E9AB77}"/>
    <dgm:cxn modelId="{E6A0A23D-941A-4F94-AA16-9CA60A426D38}" type="presOf" srcId="{436641ED-8DF6-4C73-B085-934DAB7EAE7E}" destId="{A1BE6936-8528-4187-92E9-F726F9D9E2A9}" srcOrd="0" destOrd="0" presId="urn:microsoft.com/office/officeart/2005/8/layout/list1"/>
    <dgm:cxn modelId="{20AAD519-7074-49F7-BBD3-86344DC390C3}" type="presOf" srcId="{6FA63A38-2F04-4423-B2D3-17B0DF460E15}" destId="{14CFB355-B86A-4175-99B7-31E4EF1B74FE}" srcOrd="0" destOrd="0" presId="urn:microsoft.com/office/officeart/2005/8/layout/list1"/>
    <dgm:cxn modelId="{CF236021-4E6F-4854-B328-8C8359CB2BEA}" type="presOf" srcId="{E86F391A-7D32-42A1-B208-1B0E946EE064}" destId="{79F01FC5-8374-433A-B26F-393B95AD14EA}" srcOrd="0" destOrd="0" presId="urn:microsoft.com/office/officeart/2005/8/layout/list1"/>
    <dgm:cxn modelId="{9608E58E-01F6-4F7B-9988-5768316718F7}" type="presOf" srcId="{7070B11B-53DA-42D9-8E0F-FF905D5D073D}" destId="{C5648C5F-A78C-43A8-917B-84A51BEBFD1C}" srcOrd="1" destOrd="0" presId="urn:microsoft.com/office/officeart/2005/8/layout/list1"/>
    <dgm:cxn modelId="{587E66C0-27F7-40AE-84AE-6B3AFFB5C1A6}" type="presOf" srcId="{FF7E14E7-8622-44FE-956E-39D1E6FEB432}" destId="{A4E6DF85-9741-4F5C-941B-6A72DEFDCB91}" srcOrd="0" destOrd="0" presId="urn:microsoft.com/office/officeart/2005/8/layout/list1"/>
    <dgm:cxn modelId="{7C9E33C6-4D2F-4D73-8DF3-DC2ACF8DA82A}" type="presOf" srcId="{FF7E14E7-8622-44FE-956E-39D1E6FEB432}" destId="{46FF4118-8CE2-4949-A0E8-101B4DFF7489}" srcOrd="1" destOrd="0" presId="urn:microsoft.com/office/officeart/2005/8/layout/list1"/>
    <dgm:cxn modelId="{609A8FAC-631F-4C89-93F1-576B527E58A8}" type="presOf" srcId="{1684BE32-3E5A-42DE-AD64-8045C664B009}" destId="{44D21A1B-DA2D-48CB-8852-0F00137B6513}" srcOrd="1" destOrd="0" presId="urn:microsoft.com/office/officeart/2005/8/layout/list1"/>
    <dgm:cxn modelId="{35FDC7FD-38C3-437B-91A8-D1E585856EA0}" type="presOf" srcId="{436641ED-8DF6-4C73-B085-934DAB7EAE7E}" destId="{2D94F0E2-D5ED-4D00-A4FC-052239058A8C}" srcOrd="1" destOrd="0" presId="urn:microsoft.com/office/officeart/2005/8/layout/list1"/>
    <dgm:cxn modelId="{08F431AC-AFD3-4C39-ABFA-0F8BDA8A7AB4}" type="presOf" srcId="{E86F391A-7D32-42A1-B208-1B0E946EE064}" destId="{44C5ACDB-7676-4AF9-AFD6-F94B9E387529}" srcOrd="1" destOrd="0" presId="urn:microsoft.com/office/officeart/2005/8/layout/list1"/>
    <dgm:cxn modelId="{D1D23A0B-124A-4673-861D-C7C167CB7ED6}" type="presOf" srcId="{7070B11B-53DA-42D9-8E0F-FF905D5D073D}" destId="{4447287E-03AB-4423-B50D-F560F40C2601}" srcOrd="0" destOrd="0" presId="urn:microsoft.com/office/officeart/2005/8/layout/list1"/>
    <dgm:cxn modelId="{E9BB612A-60A4-493D-85B1-DB8BFA8DBF38}" srcId="{6FA63A38-2F04-4423-B2D3-17B0DF460E15}" destId="{1684BE32-3E5A-42DE-AD64-8045C664B009}" srcOrd="5" destOrd="0" parTransId="{8DF93DD3-583B-4054-A366-DEA64F9F2C6D}" sibTransId="{C85A554B-F4A5-47E5-94C4-B64E0541F86E}"/>
    <dgm:cxn modelId="{A3FF2AAA-00EF-467F-AB82-9302AF74FC9A}" srcId="{6FA63A38-2F04-4423-B2D3-17B0DF460E15}" destId="{E86F391A-7D32-42A1-B208-1B0E946EE064}" srcOrd="6" destOrd="0" parTransId="{21C2DD71-BC83-445F-9D57-4A147DE0D97D}" sibTransId="{45D7B391-3AD2-4C5A-8372-F92D59B85E39}"/>
    <dgm:cxn modelId="{7C820665-02D3-4878-AD76-E4DF6F2A001A}" type="presOf" srcId="{EB841502-7746-4A3D-A071-17B162BD6941}" destId="{153EED0F-4013-4A42-A318-7B96885A2F25}" srcOrd="1" destOrd="0" presId="urn:microsoft.com/office/officeart/2005/8/layout/list1"/>
    <dgm:cxn modelId="{72842177-22A4-44A6-BC72-9D8F60442653}" srcId="{6FA63A38-2F04-4423-B2D3-17B0DF460E15}" destId="{436641ED-8DF6-4C73-B085-934DAB7EAE7E}" srcOrd="0" destOrd="0" parTransId="{5A51E2D0-06F0-4196-987D-9CF5897555F3}" sibTransId="{688D8842-CF60-4F87-97F1-8E5CFDC4595E}"/>
    <dgm:cxn modelId="{D3309CFE-8EB8-419F-AFC5-0432FDD590C1}" type="presOf" srcId="{284634C8-20AD-4F8E-B78C-689482C907CD}" destId="{63031D5B-BB82-4DE3-ABAE-0F91791CA307}" srcOrd="0" destOrd="0" presId="urn:microsoft.com/office/officeart/2005/8/layout/list1"/>
    <dgm:cxn modelId="{AC7F5026-6859-4A68-B0CD-AFF0F8ECD667}" srcId="{6FA63A38-2F04-4423-B2D3-17B0DF460E15}" destId="{284634C8-20AD-4F8E-B78C-689482C907CD}" srcOrd="1" destOrd="0" parTransId="{DB4BE53D-2B52-47AE-9C42-719B22E85ED3}" sibTransId="{AF966B99-A038-49D9-8F15-48CF4E63CDC4}"/>
    <dgm:cxn modelId="{B0CC4DC2-A1EC-439D-9105-2ACCD5F475FE}" srcId="{6FA63A38-2F04-4423-B2D3-17B0DF460E15}" destId="{FF7E14E7-8622-44FE-956E-39D1E6FEB432}" srcOrd="4" destOrd="0" parTransId="{A5420714-48A1-4CC4-B3BC-FE291CBA697B}" sibTransId="{38A3145E-43DC-4B16-9F05-D66678B5CB24}"/>
    <dgm:cxn modelId="{41D2B4D7-92AD-4588-830E-C2DFF19BCA0F}" type="presOf" srcId="{1684BE32-3E5A-42DE-AD64-8045C664B009}" destId="{BA8F4187-77CA-40F1-9F7E-134838939D2B}" srcOrd="0" destOrd="0" presId="urn:microsoft.com/office/officeart/2005/8/layout/list1"/>
    <dgm:cxn modelId="{EA42CBC1-C374-4E83-8222-AB47FBFF2B8F}" type="presParOf" srcId="{14CFB355-B86A-4175-99B7-31E4EF1B74FE}" destId="{FAC847A6-CA2A-4720-91E9-B06EBD7E6744}" srcOrd="0" destOrd="0" presId="urn:microsoft.com/office/officeart/2005/8/layout/list1"/>
    <dgm:cxn modelId="{27EDB4A2-8BB2-4A6F-9BCB-242F6D578929}" type="presParOf" srcId="{FAC847A6-CA2A-4720-91E9-B06EBD7E6744}" destId="{A1BE6936-8528-4187-92E9-F726F9D9E2A9}" srcOrd="0" destOrd="0" presId="urn:microsoft.com/office/officeart/2005/8/layout/list1"/>
    <dgm:cxn modelId="{FD41873F-E727-4AA6-8A73-625D3B8A178F}" type="presParOf" srcId="{FAC847A6-CA2A-4720-91E9-B06EBD7E6744}" destId="{2D94F0E2-D5ED-4D00-A4FC-052239058A8C}" srcOrd="1" destOrd="0" presId="urn:microsoft.com/office/officeart/2005/8/layout/list1"/>
    <dgm:cxn modelId="{1239A2B8-09C0-4E4D-B5C5-0EBD4C654FE2}" type="presParOf" srcId="{14CFB355-B86A-4175-99B7-31E4EF1B74FE}" destId="{0E3763C4-4ABE-4C61-9DF1-39D82883F8C6}" srcOrd="1" destOrd="0" presId="urn:microsoft.com/office/officeart/2005/8/layout/list1"/>
    <dgm:cxn modelId="{532694C3-6438-46CC-8A83-D2387628B905}" type="presParOf" srcId="{14CFB355-B86A-4175-99B7-31E4EF1B74FE}" destId="{8BFE84A0-C7BD-4CDE-999D-ABF3A9CBFDD3}" srcOrd="2" destOrd="0" presId="urn:microsoft.com/office/officeart/2005/8/layout/list1"/>
    <dgm:cxn modelId="{2D282CB8-91E3-4446-AA49-4F61BF1DEDC4}" type="presParOf" srcId="{14CFB355-B86A-4175-99B7-31E4EF1B74FE}" destId="{651ACF20-6D78-43BA-A81D-D982E3306329}" srcOrd="3" destOrd="0" presId="urn:microsoft.com/office/officeart/2005/8/layout/list1"/>
    <dgm:cxn modelId="{8004476B-786F-49A9-8519-05F8CA6E0818}" type="presParOf" srcId="{14CFB355-B86A-4175-99B7-31E4EF1B74FE}" destId="{96813087-1BBA-4B2B-996B-0DFE26A80CE4}" srcOrd="4" destOrd="0" presId="urn:microsoft.com/office/officeart/2005/8/layout/list1"/>
    <dgm:cxn modelId="{49B09A80-42AE-41AE-BA31-4EEC3C7092F1}" type="presParOf" srcId="{96813087-1BBA-4B2B-996B-0DFE26A80CE4}" destId="{63031D5B-BB82-4DE3-ABAE-0F91791CA307}" srcOrd="0" destOrd="0" presId="urn:microsoft.com/office/officeart/2005/8/layout/list1"/>
    <dgm:cxn modelId="{5C0B5DA2-1DA0-4012-B1F9-62D09107FD2A}" type="presParOf" srcId="{96813087-1BBA-4B2B-996B-0DFE26A80CE4}" destId="{EC02895E-3FDA-4986-9B0B-077BA9FAF31C}" srcOrd="1" destOrd="0" presId="urn:microsoft.com/office/officeart/2005/8/layout/list1"/>
    <dgm:cxn modelId="{0DABBC83-AD43-41FD-972B-79677B198F3F}" type="presParOf" srcId="{14CFB355-B86A-4175-99B7-31E4EF1B74FE}" destId="{0A28CB3E-F249-4F8C-8084-79A36A70983E}" srcOrd="5" destOrd="0" presId="urn:microsoft.com/office/officeart/2005/8/layout/list1"/>
    <dgm:cxn modelId="{54B46380-F8A0-49C0-94B0-7A1E039A8C88}" type="presParOf" srcId="{14CFB355-B86A-4175-99B7-31E4EF1B74FE}" destId="{B70C7DB6-DA8B-439C-BDBC-C4AE7340FB8B}" srcOrd="6" destOrd="0" presId="urn:microsoft.com/office/officeart/2005/8/layout/list1"/>
    <dgm:cxn modelId="{A294F8FC-83BC-4EE7-B3E6-6280EDA88C14}" type="presParOf" srcId="{14CFB355-B86A-4175-99B7-31E4EF1B74FE}" destId="{9DD424A8-567D-4139-9468-C83E28BF07B1}" srcOrd="7" destOrd="0" presId="urn:microsoft.com/office/officeart/2005/8/layout/list1"/>
    <dgm:cxn modelId="{82E9FFE5-26C2-404C-8A69-7E9110DE68D6}" type="presParOf" srcId="{14CFB355-B86A-4175-99B7-31E4EF1B74FE}" destId="{98939AD7-9E9B-4AC0-B142-3AFC54847C0D}" srcOrd="8" destOrd="0" presId="urn:microsoft.com/office/officeart/2005/8/layout/list1"/>
    <dgm:cxn modelId="{C909BEA8-D786-431A-8939-462AF9DCB61D}" type="presParOf" srcId="{98939AD7-9E9B-4AC0-B142-3AFC54847C0D}" destId="{CFDEE0E5-6C8E-4009-8444-125C84903900}" srcOrd="0" destOrd="0" presId="urn:microsoft.com/office/officeart/2005/8/layout/list1"/>
    <dgm:cxn modelId="{7B80B484-34D7-457A-B4D5-8D405833D71B}" type="presParOf" srcId="{98939AD7-9E9B-4AC0-B142-3AFC54847C0D}" destId="{153EED0F-4013-4A42-A318-7B96885A2F25}" srcOrd="1" destOrd="0" presId="urn:microsoft.com/office/officeart/2005/8/layout/list1"/>
    <dgm:cxn modelId="{E9743C5F-FA6D-4285-B2CB-5EE8314E87C2}" type="presParOf" srcId="{14CFB355-B86A-4175-99B7-31E4EF1B74FE}" destId="{A2C89F95-3649-49AF-9A4F-4EC4D609AAE6}" srcOrd="9" destOrd="0" presId="urn:microsoft.com/office/officeart/2005/8/layout/list1"/>
    <dgm:cxn modelId="{F3DA2744-BE83-4935-ABD6-D7B60975A340}" type="presParOf" srcId="{14CFB355-B86A-4175-99B7-31E4EF1B74FE}" destId="{FBDDD4B4-B699-4B25-961D-A45413FB9FF7}" srcOrd="10" destOrd="0" presId="urn:microsoft.com/office/officeart/2005/8/layout/list1"/>
    <dgm:cxn modelId="{21B2E544-847D-4F79-A53C-EB9C06502D4D}" type="presParOf" srcId="{14CFB355-B86A-4175-99B7-31E4EF1B74FE}" destId="{F86B2665-8143-479E-BD01-AB6C17CCBBB2}" srcOrd="11" destOrd="0" presId="urn:microsoft.com/office/officeart/2005/8/layout/list1"/>
    <dgm:cxn modelId="{B5C27F48-4296-4F12-9F80-C9B8028D75E1}" type="presParOf" srcId="{14CFB355-B86A-4175-99B7-31E4EF1B74FE}" destId="{B69CFAAE-F05B-4093-AF48-E90417848215}" srcOrd="12" destOrd="0" presId="urn:microsoft.com/office/officeart/2005/8/layout/list1"/>
    <dgm:cxn modelId="{ADB68A18-FAD3-4687-AE84-D6DFBE3CBEC8}" type="presParOf" srcId="{B69CFAAE-F05B-4093-AF48-E90417848215}" destId="{4447287E-03AB-4423-B50D-F560F40C2601}" srcOrd="0" destOrd="0" presId="urn:microsoft.com/office/officeart/2005/8/layout/list1"/>
    <dgm:cxn modelId="{245E33D8-FD45-4389-A703-B15B02A359CA}" type="presParOf" srcId="{B69CFAAE-F05B-4093-AF48-E90417848215}" destId="{C5648C5F-A78C-43A8-917B-84A51BEBFD1C}" srcOrd="1" destOrd="0" presId="urn:microsoft.com/office/officeart/2005/8/layout/list1"/>
    <dgm:cxn modelId="{85FD7F61-420F-48C3-86EA-D3046674FBDD}" type="presParOf" srcId="{14CFB355-B86A-4175-99B7-31E4EF1B74FE}" destId="{001532FB-94E8-44A0-8852-679A814D41A0}" srcOrd="13" destOrd="0" presId="urn:microsoft.com/office/officeart/2005/8/layout/list1"/>
    <dgm:cxn modelId="{14F2A452-4E0C-40B6-AEFC-4E049602B825}" type="presParOf" srcId="{14CFB355-B86A-4175-99B7-31E4EF1B74FE}" destId="{BDB8AFA5-DCA6-4D24-8BAB-97666AE5101E}" srcOrd="14" destOrd="0" presId="urn:microsoft.com/office/officeart/2005/8/layout/list1"/>
    <dgm:cxn modelId="{D4D266BC-447B-4E76-ABD8-2D70BADD97A4}" type="presParOf" srcId="{14CFB355-B86A-4175-99B7-31E4EF1B74FE}" destId="{33180DCA-17B6-4B30-868F-8EF385341AE7}" srcOrd="15" destOrd="0" presId="urn:microsoft.com/office/officeart/2005/8/layout/list1"/>
    <dgm:cxn modelId="{0591FAB9-713F-475B-806F-E408A6221F32}" type="presParOf" srcId="{14CFB355-B86A-4175-99B7-31E4EF1B74FE}" destId="{42C08021-D643-4D4C-A593-A4B1DAF7662A}" srcOrd="16" destOrd="0" presId="urn:microsoft.com/office/officeart/2005/8/layout/list1"/>
    <dgm:cxn modelId="{CDAEF916-627B-4BA7-B8B6-C47EDC813D04}" type="presParOf" srcId="{42C08021-D643-4D4C-A593-A4B1DAF7662A}" destId="{A4E6DF85-9741-4F5C-941B-6A72DEFDCB91}" srcOrd="0" destOrd="0" presId="urn:microsoft.com/office/officeart/2005/8/layout/list1"/>
    <dgm:cxn modelId="{73522776-64B9-4F90-BFF7-5570CF30AF3E}" type="presParOf" srcId="{42C08021-D643-4D4C-A593-A4B1DAF7662A}" destId="{46FF4118-8CE2-4949-A0E8-101B4DFF7489}" srcOrd="1" destOrd="0" presId="urn:microsoft.com/office/officeart/2005/8/layout/list1"/>
    <dgm:cxn modelId="{3D89F462-0C04-4A0D-84BB-ED20C194316A}" type="presParOf" srcId="{14CFB355-B86A-4175-99B7-31E4EF1B74FE}" destId="{A22C04DA-2F9B-456E-B9F4-62966EDE1C38}" srcOrd="17" destOrd="0" presId="urn:microsoft.com/office/officeart/2005/8/layout/list1"/>
    <dgm:cxn modelId="{17FC9DF1-6FAC-485D-B771-210BC636BCA9}" type="presParOf" srcId="{14CFB355-B86A-4175-99B7-31E4EF1B74FE}" destId="{7CC099D7-704D-4F1F-BE1A-45A105D31CB2}" srcOrd="18" destOrd="0" presId="urn:microsoft.com/office/officeart/2005/8/layout/list1"/>
    <dgm:cxn modelId="{A5D9DAB9-47C2-4B4A-99CA-62BF969B66D3}" type="presParOf" srcId="{14CFB355-B86A-4175-99B7-31E4EF1B74FE}" destId="{40FD93B5-0DE6-41A1-A294-2FD89DC1CD94}" srcOrd="19" destOrd="0" presId="urn:microsoft.com/office/officeart/2005/8/layout/list1"/>
    <dgm:cxn modelId="{5596B460-0466-4FC9-AE47-6BFCDB4A2847}" type="presParOf" srcId="{14CFB355-B86A-4175-99B7-31E4EF1B74FE}" destId="{93BA808B-37A3-46A4-BE2F-4CA59378DF70}" srcOrd="20" destOrd="0" presId="urn:microsoft.com/office/officeart/2005/8/layout/list1"/>
    <dgm:cxn modelId="{AA670BC1-B940-4E76-AE4E-6E9A5C039195}" type="presParOf" srcId="{93BA808B-37A3-46A4-BE2F-4CA59378DF70}" destId="{BA8F4187-77CA-40F1-9F7E-134838939D2B}" srcOrd="0" destOrd="0" presId="urn:microsoft.com/office/officeart/2005/8/layout/list1"/>
    <dgm:cxn modelId="{B4A80C85-A90E-493E-B81D-32CAF9A32F87}" type="presParOf" srcId="{93BA808B-37A3-46A4-BE2F-4CA59378DF70}" destId="{44D21A1B-DA2D-48CB-8852-0F00137B6513}" srcOrd="1" destOrd="0" presId="urn:microsoft.com/office/officeart/2005/8/layout/list1"/>
    <dgm:cxn modelId="{BC3EB1CA-8BD2-4443-9904-538E68D10F94}" type="presParOf" srcId="{14CFB355-B86A-4175-99B7-31E4EF1B74FE}" destId="{2321C3C6-C332-4993-BBCF-3472332C5D22}" srcOrd="21" destOrd="0" presId="urn:microsoft.com/office/officeart/2005/8/layout/list1"/>
    <dgm:cxn modelId="{6C57C0ED-4482-4455-AD88-CE14A5723C00}" type="presParOf" srcId="{14CFB355-B86A-4175-99B7-31E4EF1B74FE}" destId="{A72FA225-6C19-41FC-8863-09EF4DAB3859}" srcOrd="22" destOrd="0" presId="urn:microsoft.com/office/officeart/2005/8/layout/list1"/>
    <dgm:cxn modelId="{87C5C9A5-1034-431D-8D23-638F4A8264E4}" type="presParOf" srcId="{14CFB355-B86A-4175-99B7-31E4EF1B74FE}" destId="{EC926F99-5327-4953-81FB-67048BF13323}" srcOrd="23" destOrd="0" presId="urn:microsoft.com/office/officeart/2005/8/layout/list1"/>
    <dgm:cxn modelId="{18974562-04F5-46C1-8663-391C8228452A}" type="presParOf" srcId="{14CFB355-B86A-4175-99B7-31E4EF1B74FE}" destId="{C99CAB3E-8866-4313-B1E3-6ACB646D4E4B}" srcOrd="24" destOrd="0" presId="urn:microsoft.com/office/officeart/2005/8/layout/list1"/>
    <dgm:cxn modelId="{89DC38D5-9271-49D1-B6F4-F5586B5D0C4C}" type="presParOf" srcId="{C99CAB3E-8866-4313-B1E3-6ACB646D4E4B}" destId="{79F01FC5-8374-433A-B26F-393B95AD14EA}" srcOrd="0" destOrd="0" presId="urn:microsoft.com/office/officeart/2005/8/layout/list1"/>
    <dgm:cxn modelId="{F3B443A7-83FA-4BEE-B905-9BB2FFFB6F9F}" type="presParOf" srcId="{C99CAB3E-8866-4313-B1E3-6ACB646D4E4B}" destId="{44C5ACDB-7676-4AF9-AFD6-F94B9E387529}" srcOrd="1" destOrd="0" presId="urn:microsoft.com/office/officeart/2005/8/layout/list1"/>
    <dgm:cxn modelId="{221A177E-F135-4D01-A36C-990AD1E84EB1}" type="presParOf" srcId="{14CFB355-B86A-4175-99B7-31E4EF1B74FE}" destId="{2BA083C8-AD20-4DAF-A436-E03C86751B57}" srcOrd="25" destOrd="0" presId="urn:microsoft.com/office/officeart/2005/8/layout/list1"/>
    <dgm:cxn modelId="{D6E55F20-476C-4ABD-A21C-45AA87FCF846}" type="presParOf" srcId="{14CFB355-B86A-4175-99B7-31E4EF1B74FE}" destId="{308E6ABC-2254-4AE8-B1CB-DE401B8D956D}" srcOrd="26"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5DF5C3DC-121D-4D29-AB48-D03BF920EC2D}"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ABA9BE50-3CA9-44B1-AFF2-C1077D8F22BE}">
      <dgm:prSet/>
      <dgm:spPr>
        <a:noFill/>
      </dgm:spPr>
      <dgm:t>
        <a:bodyPr/>
        <a:lstStyle/>
        <a:p>
          <a:pPr algn="ctr" rtl="0"/>
          <a:r>
            <a:rPr lang="en-US" b="1" dirty="0" smtClean="0">
              <a:solidFill>
                <a:schemeClr val="tx1"/>
              </a:solidFill>
              <a:latin typeface="Times New Roman" pitchFamily="18" charset="0"/>
              <a:cs typeface="Times New Roman" pitchFamily="18" charset="0"/>
            </a:rPr>
            <a:t>Non-digital conventional radiotherapy analogous to carpet bombing</a:t>
          </a:r>
          <a:endParaRPr lang="en-US" b="1" dirty="0">
            <a:solidFill>
              <a:schemeClr val="tx1"/>
            </a:solidFill>
            <a:latin typeface="Times New Roman" pitchFamily="18" charset="0"/>
            <a:cs typeface="Times New Roman" pitchFamily="18" charset="0"/>
          </a:endParaRPr>
        </a:p>
      </dgm:t>
    </dgm:pt>
    <dgm:pt modelId="{14312C31-EE78-4ABF-BCDA-73F1DB34DDFF}" type="parTrans" cxnId="{CA986A92-816A-4412-A7AF-3420B0BC8D77}">
      <dgm:prSet/>
      <dgm:spPr/>
      <dgm:t>
        <a:bodyPr/>
        <a:lstStyle/>
        <a:p>
          <a:endParaRPr lang="en-US"/>
        </a:p>
      </dgm:t>
    </dgm:pt>
    <dgm:pt modelId="{9344C6AA-DA6F-492C-9D88-7EBC43CAF43F}" type="sibTrans" cxnId="{CA986A92-816A-4412-A7AF-3420B0BC8D77}">
      <dgm:prSet/>
      <dgm:spPr/>
      <dgm:t>
        <a:bodyPr/>
        <a:lstStyle/>
        <a:p>
          <a:endParaRPr lang="en-US"/>
        </a:p>
      </dgm:t>
    </dgm:pt>
    <dgm:pt modelId="{6475A223-40E7-4983-B474-586B18A5A24E}" type="pres">
      <dgm:prSet presAssocID="{5DF5C3DC-121D-4D29-AB48-D03BF920EC2D}" presName="linear" presStyleCnt="0">
        <dgm:presLayoutVars>
          <dgm:animLvl val="lvl"/>
          <dgm:resizeHandles val="exact"/>
        </dgm:presLayoutVars>
      </dgm:prSet>
      <dgm:spPr/>
      <dgm:t>
        <a:bodyPr/>
        <a:lstStyle/>
        <a:p>
          <a:endParaRPr lang="en-US"/>
        </a:p>
      </dgm:t>
    </dgm:pt>
    <dgm:pt modelId="{66CEFE5D-47A0-4FD1-B12C-4A61FD3ABBE3}" type="pres">
      <dgm:prSet presAssocID="{ABA9BE50-3CA9-44B1-AFF2-C1077D8F22BE}" presName="parentText" presStyleLbl="node1" presStyleIdx="0" presStyleCnt="1">
        <dgm:presLayoutVars>
          <dgm:chMax val="0"/>
          <dgm:bulletEnabled val="1"/>
        </dgm:presLayoutVars>
      </dgm:prSet>
      <dgm:spPr/>
      <dgm:t>
        <a:bodyPr/>
        <a:lstStyle/>
        <a:p>
          <a:endParaRPr lang="en-US"/>
        </a:p>
      </dgm:t>
    </dgm:pt>
  </dgm:ptLst>
  <dgm:cxnLst>
    <dgm:cxn modelId="{9A6196F2-936B-4CAF-BA1A-A86302FE841B}" type="presOf" srcId="{ABA9BE50-3CA9-44B1-AFF2-C1077D8F22BE}" destId="{66CEFE5D-47A0-4FD1-B12C-4A61FD3ABBE3}" srcOrd="0" destOrd="0" presId="urn:microsoft.com/office/officeart/2005/8/layout/vList2"/>
    <dgm:cxn modelId="{613720B8-FE2B-463D-A72B-C737D58D3026}" type="presOf" srcId="{5DF5C3DC-121D-4D29-AB48-D03BF920EC2D}" destId="{6475A223-40E7-4983-B474-586B18A5A24E}" srcOrd="0" destOrd="0" presId="urn:microsoft.com/office/officeart/2005/8/layout/vList2"/>
    <dgm:cxn modelId="{CA986A92-816A-4412-A7AF-3420B0BC8D77}" srcId="{5DF5C3DC-121D-4D29-AB48-D03BF920EC2D}" destId="{ABA9BE50-3CA9-44B1-AFF2-C1077D8F22BE}" srcOrd="0" destOrd="0" parTransId="{14312C31-EE78-4ABF-BCDA-73F1DB34DDFF}" sibTransId="{9344C6AA-DA6F-492C-9D88-7EBC43CAF43F}"/>
    <dgm:cxn modelId="{EE4B8C59-940A-4EF1-9D77-B98CE78B6A90}" type="presParOf" srcId="{6475A223-40E7-4983-B474-586B18A5A24E}" destId="{66CEFE5D-47A0-4FD1-B12C-4A61FD3ABBE3}"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6FA63A38-2F04-4423-B2D3-17B0DF460E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6641ED-8DF6-4C73-B085-934DAB7EAE7E}">
      <dgm:prSet phldrT="[Text]"/>
      <dgm:spPr>
        <a:solidFill>
          <a:schemeClr val="tx2">
            <a:lumMod val="60000"/>
            <a:lumOff val="40000"/>
          </a:schemeClr>
        </a:solidFill>
      </dgm:spPr>
      <dgm:t>
        <a:bodyPr/>
        <a:lstStyle/>
        <a:p>
          <a:r>
            <a:rPr lang="en-US" b="1" dirty="0" smtClean="0"/>
            <a:t>Poverty</a:t>
          </a:r>
          <a:endParaRPr lang="en-US" dirty="0"/>
        </a:p>
      </dgm:t>
    </dgm:pt>
    <dgm:pt modelId="{5A51E2D0-06F0-4196-987D-9CF5897555F3}" type="parTrans" cxnId="{72842177-22A4-44A6-BC72-9D8F60442653}">
      <dgm:prSet/>
      <dgm:spPr/>
      <dgm:t>
        <a:bodyPr/>
        <a:lstStyle/>
        <a:p>
          <a:endParaRPr lang="en-US"/>
        </a:p>
      </dgm:t>
    </dgm:pt>
    <dgm:pt modelId="{688D8842-CF60-4F87-97F1-8E5CFDC4595E}" type="sibTrans" cxnId="{72842177-22A4-44A6-BC72-9D8F60442653}">
      <dgm:prSet/>
      <dgm:spPr/>
      <dgm:t>
        <a:bodyPr/>
        <a:lstStyle/>
        <a:p>
          <a:endParaRPr lang="en-US"/>
        </a:p>
      </dgm:t>
    </dgm:pt>
    <dgm:pt modelId="{284634C8-20AD-4F8E-B78C-689482C907CD}">
      <dgm:prSet phldrT="[Text]"/>
      <dgm:spPr>
        <a:solidFill>
          <a:schemeClr val="tx2">
            <a:lumMod val="60000"/>
            <a:lumOff val="40000"/>
          </a:schemeClr>
        </a:solidFill>
      </dgm:spPr>
      <dgm:t>
        <a:bodyPr/>
        <a:lstStyle/>
        <a:p>
          <a:r>
            <a:rPr lang="en-US" b="1" dirty="0" smtClean="0"/>
            <a:t>Malnutrition</a:t>
          </a:r>
          <a:endParaRPr lang="en-US" dirty="0"/>
        </a:p>
      </dgm:t>
    </dgm:pt>
    <dgm:pt modelId="{DB4BE53D-2B52-47AE-9C42-719B22E85ED3}" type="parTrans" cxnId="{AC7F5026-6859-4A68-B0CD-AFF0F8ECD667}">
      <dgm:prSet/>
      <dgm:spPr/>
      <dgm:t>
        <a:bodyPr/>
        <a:lstStyle/>
        <a:p>
          <a:endParaRPr lang="en-US"/>
        </a:p>
      </dgm:t>
    </dgm:pt>
    <dgm:pt modelId="{AF966B99-A038-49D9-8F15-48CF4E63CDC4}" type="sibTrans" cxnId="{AC7F5026-6859-4A68-B0CD-AFF0F8ECD667}">
      <dgm:prSet/>
      <dgm:spPr/>
      <dgm:t>
        <a:bodyPr/>
        <a:lstStyle/>
        <a:p>
          <a:endParaRPr lang="en-US"/>
        </a:p>
      </dgm:t>
    </dgm:pt>
    <dgm:pt modelId="{EB841502-7746-4A3D-A071-17B162BD6941}">
      <dgm:prSet phldrT="[Text]"/>
      <dgm:spPr>
        <a:solidFill>
          <a:schemeClr val="tx2">
            <a:lumMod val="60000"/>
            <a:lumOff val="40000"/>
          </a:schemeClr>
        </a:solidFill>
      </dgm:spPr>
      <dgm:t>
        <a:bodyPr/>
        <a:lstStyle/>
        <a:p>
          <a:r>
            <a:rPr lang="en-US" b="1" dirty="0" smtClean="0"/>
            <a:t>Illiteracy</a:t>
          </a:r>
          <a:endParaRPr lang="en-US" b="1" dirty="0"/>
        </a:p>
      </dgm:t>
    </dgm:pt>
    <dgm:pt modelId="{92DEF013-7945-45CA-BE95-4B22DBC92CB5}" type="parTrans" cxnId="{D35D939A-383B-42C5-9F55-0943F0F599BF}">
      <dgm:prSet/>
      <dgm:spPr/>
      <dgm:t>
        <a:bodyPr/>
        <a:lstStyle/>
        <a:p>
          <a:endParaRPr lang="en-US"/>
        </a:p>
      </dgm:t>
    </dgm:pt>
    <dgm:pt modelId="{26A286D2-21E0-493E-9D4A-717938E9AB77}" type="sibTrans" cxnId="{D35D939A-383B-42C5-9F55-0943F0F599BF}">
      <dgm:prSet/>
      <dgm:spPr/>
      <dgm:t>
        <a:bodyPr/>
        <a:lstStyle/>
        <a:p>
          <a:endParaRPr lang="en-US"/>
        </a:p>
      </dgm:t>
    </dgm:pt>
    <dgm:pt modelId="{1684BE32-3E5A-42DE-AD64-8045C664B009}">
      <dgm:prSet/>
      <dgm:spPr/>
      <dgm:t>
        <a:bodyPr/>
        <a:lstStyle/>
        <a:p>
          <a:r>
            <a:rPr lang="en-US" dirty="0" smtClean="0"/>
            <a:t>Funding</a:t>
          </a:r>
          <a:endParaRPr lang="en-US" dirty="0"/>
        </a:p>
      </dgm:t>
    </dgm:pt>
    <dgm:pt modelId="{8DF93DD3-583B-4054-A366-DEA64F9F2C6D}" type="parTrans" cxnId="{E9BB612A-60A4-493D-85B1-DB8BFA8DBF38}">
      <dgm:prSet/>
      <dgm:spPr/>
      <dgm:t>
        <a:bodyPr/>
        <a:lstStyle/>
        <a:p>
          <a:endParaRPr lang="en-US"/>
        </a:p>
      </dgm:t>
    </dgm:pt>
    <dgm:pt modelId="{C85A554B-F4A5-47E5-94C4-B64E0541F86E}" type="sibTrans" cxnId="{E9BB612A-60A4-493D-85B1-DB8BFA8DBF38}">
      <dgm:prSet/>
      <dgm:spPr/>
      <dgm:t>
        <a:bodyPr/>
        <a:lstStyle/>
        <a:p>
          <a:endParaRPr lang="en-US"/>
        </a:p>
      </dgm:t>
    </dgm:pt>
    <dgm:pt modelId="{7070B11B-53DA-42D9-8E0F-FF905D5D073D}">
      <dgm:prSet/>
      <dgm:spPr>
        <a:solidFill>
          <a:srgbClr val="00B050"/>
        </a:solidFill>
      </dgm:spPr>
      <dgm:t>
        <a:bodyPr/>
        <a:lstStyle/>
        <a:p>
          <a:r>
            <a:rPr lang="en-US" dirty="0" smtClean="0">
              <a:latin typeface="Arial Rounded MT Bold" pitchFamily="34" charset="0"/>
            </a:rPr>
            <a:t>Infrastructure</a:t>
          </a:r>
          <a:endParaRPr lang="en-US" dirty="0">
            <a:latin typeface="Arial Rounded MT Bold" pitchFamily="34" charset="0"/>
          </a:endParaRPr>
        </a:p>
      </dgm:t>
    </dgm:pt>
    <dgm:pt modelId="{55367963-6A5E-4807-95A5-7C08DD6E13D6}" type="parTrans" cxnId="{E964A410-4E02-4A01-8235-791EC2A59AE7}">
      <dgm:prSet/>
      <dgm:spPr/>
      <dgm:t>
        <a:bodyPr/>
        <a:lstStyle/>
        <a:p>
          <a:endParaRPr lang="en-US"/>
        </a:p>
      </dgm:t>
    </dgm:pt>
    <dgm:pt modelId="{3199C414-BA4F-454A-BA07-475489169613}" type="sibTrans" cxnId="{E964A410-4E02-4A01-8235-791EC2A59AE7}">
      <dgm:prSet/>
      <dgm:spPr/>
      <dgm:t>
        <a:bodyPr/>
        <a:lstStyle/>
        <a:p>
          <a:endParaRPr lang="en-US"/>
        </a:p>
      </dgm:t>
    </dgm:pt>
    <dgm:pt modelId="{FF7E14E7-8622-44FE-956E-39D1E6FEB432}">
      <dgm:prSet/>
      <dgm:spPr/>
      <dgm:t>
        <a:bodyPr/>
        <a:lstStyle/>
        <a:p>
          <a:r>
            <a:rPr lang="en-US" dirty="0" smtClean="0">
              <a:latin typeface="Arial Rounded MT Bold" pitchFamily="34" charset="0"/>
            </a:rPr>
            <a:t>Manpower</a:t>
          </a:r>
          <a:endParaRPr lang="en-US" dirty="0">
            <a:latin typeface="Arial Rounded MT Bold" pitchFamily="34" charset="0"/>
          </a:endParaRPr>
        </a:p>
      </dgm:t>
    </dgm:pt>
    <dgm:pt modelId="{A5420714-48A1-4CC4-B3BC-FE291CBA697B}" type="parTrans" cxnId="{B0CC4DC2-A1EC-439D-9105-2ACCD5F475FE}">
      <dgm:prSet/>
      <dgm:spPr/>
      <dgm:t>
        <a:bodyPr/>
        <a:lstStyle/>
        <a:p>
          <a:endParaRPr lang="en-US"/>
        </a:p>
      </dgm:t>
    </dgm:pt>
    <dgm:pt modelId="{38A3145E-43DC-4B16-9F05-D66678B5CB24}" type="sibTrans" cxnId="{B0CC4DC2-A1EC-439D-9105-2ACCD5F475FE}">
      <dgm:prSet/>
      <dgm:spPr/>
      <dgm:t>
        <a:bodyPr/>
        <a:lstStyle/>
        <a:p>
          <a:endParaRPr lang="en-US"/>
        </a:p>
      </dgm:t>
    </dgm:pt>
    <dgm:pt modelId="{E86F391A-7D32-42A1-B208-1B0E946EE064}">
      <dgm:prSet/>
      <dgm:spPr/>
      <dgm:t>
        <a:bodyPr/>
        <a:lstStyle/>
        <a:p>
          <a:r>
            <a:rPr lang="en-US" dirty="0" smtClean="0"/>
            <a:t>Standardization</a:t>
          </a:r>
          <a:endParaRPr lang="en-US" dirty="0"/>
        </a:p>
      </dgm:t>
    </dgm:pt>
    <dgm:pt modelId="{21C2DD71-BC83-445F-9D57-4A147DE0D97D}" type="parTrans" cxnId="{A3FF2AAA-00EF-467F-AB82-9302AF74FC9A}">
      <dgm:prSet/>
      <dgm:spPr/>
      <dgm:t>
        <a:bodyPr/>
        <a:lstStyle/>
        <a:p>
          <a:endParaRPr lang="en-US"/>
        </a:p>
      </dgm:t>
    </dgm:pt>
    <dgm:pt modelId="{45D7B391-3AD2-4C5A-8372-F92D59B85E39}" type="sibTrans" cxnId="{A3FF2AAA-00EF-467F-AB82-9302AF74FC9A}">
      <dgm:prSet/>
      <dgm:spPr/>
      <dgm:t>
        <a:bodyPr/>
        <a:lstStyle/>
        <a:p>
          <a:endParaRPr lang="en-US"/>
        </a:p>
      </dgm:t>
    </dgm:pt>
    <dgm:pt modelId="{14CFB355-B86A-4175-99B7-31E4EF1B74FE}" type="pres">
      <dgm:prSet presAssocID="{6FA63A38-2F04-4423-B2D3-17B0DF460E15}" presName="linear" presStyleCnt="0">
        <dgm:presLayoutVars>
          <dgm:dir/>
          <dgm:animLvl val="lvl"/>
          <dgm:resizeHandles val="exact"/>
        </dgm:presLayoutVars>
      </dgm:prSet>
      <dgm:spPr/>
      <dgm:t>
        <a:bodyPr/>
        <a:lstStyle/>
        <a:p>
          <a:endParaRPr lang="en-IN"/>
        </a:p>
      </dgm:t>
    </dgm:pt>
    <dgm:pt modelId="{FAC847A6-CA2A-4720-91E9-B06EBD7E6744}" type="pres">
      <dgm:prSet presAssocID="{436641ED-8DF6-4C73-B085-934DAB7EAE7E}" presName="parentLin" presStyleCnt="0"/>
      <dgm:spPr/>
    </dgm:pt>
    <dgm:pt modelId="{A1BE6936-8528-4187-92E9-F726F9D9E2A9}" type="pres">
      <dgm:prSet presAssocID="{436641ED-8DF6-4C73-B085-934DAB7EAE7E}" presName="parentLeftMargin" presStyleLbl="node1" presStyleIdx="0" presStyleCnt="7"/>
      <dgm:spPr/>
      <dgm:t>
        <a:bodyPr/>
        <a:lstStyle/>
        <a:p>
          <a:endParaRPr lang="en-IN"/>
        </a:p>
      </dgm:t>
    </dgm:pt>
    <dgm:pt modelId="{2D94F0E2-D5ED-4D00-A4FC-052239058A8C}" type="pres">
      <dgm:prSet presAssocID="{436641ED-8DF6-4C73-B085-934DAB7EAE7E}" presName="parentText" presStyleLbl="node1" presStyleIdx="0" presStyleCnt="7">
        <dgm:presLayoutVars>
          <dgm:chMax val="0"/>
          <dgm:bulletEnabled val="1"/>
        </dgm:presLayoutVars>
      </dgm:prSet>
      <dgm:spPr/>
      <dgm:t>
        <a:bodyPr/>
        <a:lstStyle/>
        <a:p>
          <a:endParaRPr lang="en-US"/>
        </a:p>
      </dgm:t>
    </dgm:pt>
    <dgm:pt modelId="{0E3763C4-4ABE-4C61-9DF1-39D82883F8C6}" type="pres">
      <dgm:prSet presAssocID="{436641ED-8DF6-4C73-B085-934DAB7EAE7E}" presName="negativeSpace" presStyleCnt="0"/>
      <dgm:spPr/>
    </dgm:pt>
    <dgm:pt modelId="{8BFE84A0-C7BD-4CDE-999D-ABF3A9CBFDD3}" type="pres">
      <dgm:prSet presAssocID="{436641ED-8DF6-4C73-B085-934DAB7EAE7E}" presName="childText" presStyleLbl="conFgAcc1" presStyleIdx="0" presStyleCnt="7">
        <dgm:presLayoutVars>
          <dgm:bulletEnabled val="1"/>
        </dgm:presLayoutVars>
      </dgm:prSet>
      <dgm:spPr/>
    </dgm:pt>
    <dgm:pt modelId="{651ACF20-6D78-43BA-A81D-D982E3306329}" type="pres">
      <dgm:prSet presAssocID="{688D8842-CF60-4F87-97F1-8E5CFDC4595E}" presName="spaceBetweenRectangles" presStyleCnt="0"/>
      <dgm:spPr/>
    </dgm:pt>
    <dgm:pt modelId="{96813087-1BBA-4B2B-996B-0DFE26A80CE4}" type="pres">
      <dgm:prSet presAssocID="{284634C8-20AD-4F8E-B78C-689482C907CD}" presName="parentLin" presStyleCnt="0"/>
      <dgm:spPr/>
    </dgm:pt>
    <dgm:pt modelId="{63031D5B-BB82-4DE3-ABAE-0F91791CA307}" type="pres">
      <dgm:prSet presAssocID="{284634C8-20AD-4F8E-B78C-689482C907CD}" presName="parentLeftMargin" presStyleLbl="node1" presStyleIdx="0" presStyleCnt="7"/>
      <dgm:spPr/>
      <dgm:t>
        <a:bodyPr/>
        <a:lstStyle/>
        <a:p>
          <a:endParaRPr lang="en-IN"/>
        </a:p>
      </dgm:t>
    </dgm:pt>
    <dgm:pt modelId="{EC02895E-3FDA-4986-9B0B-077BA9FAF31C}" type="pres">
      <dgm:prSet presAssocID="{284634C8-20AD-4F8E-B78C-689482C907CD}" presName="parentText" presStyleLbl="node1" presStyleIdx="1" presStyleCnt="7">
        <dgm:presLayoutVars>
          <dgm:chMax val="0"/>
          <dgm:bulletEnabled val="1"/>
        </dgm:presLayoutVars>
      </dgm:prSet>
      <dgm:spPr/>
      <dgm:t>
        <a:bodyPr/>
        <a:lstStyle/>
        <a:p>
          <a:endParaRPr lang="en-US"/>
        </a:p>
      </dgm:t>
    </dgm:pt>
    <dgm:pt modelId="{0A28CB3E-F249-4F8C-8084-79A36A70983E}" type="pres">
      <dgm:prSet presAssocID="{284634C8-20AD-4F8E-B78C-689482C907CD}" presName="negativeSpace" presStyleCnt="0"/>
      <dgm:spPr/>
    </dgm:pt>
    <dgm:pt modelId="{B70C7DB6-DA8B-439C-BDBC-C4AE7340FB8B}" type="pres">
      <dgm:prSet presAssocID="{284634C8-20AD-4F8E-B78C-689482C907CD}" presName="childText" presStyleLbl="conFgAcc1" presStyleIdx="1" presStyleCnt="7">
        <dgm:presLayoutVars>
          <dgm:bulletEnabled val="1"/>
        </dgm:presLayoutVars>
      </dgm:prSet>
      <dgm:spPr/>
    </dgm:pt>
    <dgm:pt modelId="{9DD424A8-567D-4139-9468-C83E28BF07B1}" type="pres">
      <dgm:prSet presAssocID="{AF966B99-A038-49D9-8F15-48CF4E63CDC4}" presName="spaceBetweenRectangles" presStyleCnt="0"/>
      <dgm:spPr/>
    </dgm:pt>
    <dgm:pt modelId="{98939AD7-9E9B-4AC0-B142-3AFC54847C0D}" type="pres">
      <dgm:prSet presAssocID="{EB841502-7746-4A3D-A071-17B162BD6941}" presName="parentLin" presStyleCnt="0"/>
      <dgm:spPr/>
    </dgm:pt>
    <dgm:pt modelId="{CFDEE0E5-6C8E-4009-8444-125C84903900}" type="pres">
      <dgm:prSet presAssocID="{EB841502-7746-4A3D-A071-17B162BD6941}" presName="parentLeftMargin" presStyleLbl="node1" presStyleIdx="1" presStyleCnt="7"/>
      <dgm:spPr/>
      <dgm:t>
        <a:bodyPr/>
        <a:lstStyle/>
        <a:p>
          <a:endParaRPr lang="en-IN"/>
        </a:p>
      </dgm:t>
    </dgm:pt>
    <dgm:pt modelId="{153EED0F-4013-4A42-A318-7B96885A2F25}" type="pres">
      <dgm:prSet presAssocID="{EB841502-7746-4A3D-A071-17B162BD6941}" presName="parentText" presStyleLbl="node1" presStyleIdx="2" presStyleCnt="7">
        <dgm:presLayoutVars>
          <dgm:chMax val="0"/>
          <dgm:bulletEnabled val="1"/>
        </dgm:presLayoutVars>
      </dgm:prSet>
      <dgm:spPr/>
      <dgm:t>
        <a:bodyPr/>
        <a:lstStyle/>
        <a:p>
          <a:endParaRPr lang="en-US"/>
        </a:p>
      </dgm:t>
    </dgm:pt>
    <dgm:pt modelId="{A2C89F95-3649-49AF-9A4F-4EC4D609AAE6}" type="pres">
      <dgm:prSet presAssocID="{EB841502-7746-4A3D-A071-17B162BD6941}" presName="negativeSpace" presStyleCnt="0"/>
      <dgm:spPr/>
    </dgm:pt>
    <dgm:pt modelId="{FBDDD4B4-B699-4B25-961D-A45413FB9FF7}" type="pres">
      <dgm:prSet presAssocID="{EB841502-7746-4A3D-A071-17B162BD6941}" presName="childText" presStyleLbl="conFgAcc1" presStyleIdx="2" presStyleCnt="7">
        <dgm:presLayoutVars>
          <dgm:bulletEnabled val="1"/>
        </dgm:presLayoutVars>
      </dgm:prSet>
      <dgm:spPr/>
    </dgm:pt>
    <dgm:pt modelId="{F86B2665-8143-479E-BD01-AB6C17CCBBB2}" type="pres">
      <dgm:prSet presAssocID="{26A286D2-21E0-493E-9D4A-717938E9AB77}" presName="spaceBetweenRectangles" presStyleCnt="0"/>
      <dgm:spPr/>
    </dgm:pt>
    <dgm:pt modelId="{B69CFAAE-F05B-4093-AF48-E90417848215}" type="pres">
      <dgm:prSet presAssocID="{7070B11B-53DA-42D9-8E0F-FF905D5D073D}" presName="parentLin" presStyleCnt="0"/>
      <dgm:spPr/>
    </dgm:pt>
    <dgm:pt modelId="{4447287E-03AB-4423-B50D-F560F40C2601}" type="pres">
      <dgm:prSet presAssocID="{7070B11B-53DA-42D9-8E0F-FF905D5D073D}" presName="parentLeftMargin" presStyleLbl="node1" presStyleIdx="2" presStyleCnt="7"/>
      <dgm:spPr/>
      <dgm:t>
        <a:bodyPr/>
        <a:lstStyle/>
        <a:p>
          <a:endParaRPr lang="en-IN"/>
        </a:p>
      </dgm:t>
    </dgm:pt>
    <dgm:pt modelId="{C5648C5F-A78C-43A8-917B-84A51BEBFD1C}" type="pres">
      <dgm:prSet presAssocID="{7070B11B-53DA-42D9-8E0F-FF905D5D073D}" presName="parentText" presStyleLbl="node1" presStyleIdx="3" presStyleCnt="7">
        <dgm:presLayoutVars>
          <dgm:chMax val="0"/>
          <dgm:bulletEnabled val="1"/>
        </dgm:presLayoutVars>
      </dgm:prSet>
      <dgm:spPr/>
      <dgm:t>
        <a:bodyPr/>
        <a:lstStyle/>
        <a:p>
          <a:endParaRPr lang="en-IN"/>
        </a:p>
      </dgm:t>
    </dgm:pt>
    <dgm:pt modelId="{001532FB-94E8-44A0-8852-679A814D41A0}" type="pres">
      <dgm:prSet presAssocID="{7070B11B-53DA-42D9-8E0F-FF905D5D073D}" presName="negativeSpace" presStyleCnt="0"/>
      <dgm:spPr/>
    </dgm:pt>
    <dgm:pt modelId="{BDB8AFA5-DCA6-4D24-8BAB-97666AE5101E}" type="pres">
      <dgm:prSet presAssocID="{7070B11B-53DA-42D9-8E0F-FF905D5D073D}" presName="childText" presStyleLbl="conFgAcc1" presStyleIdx="3" presStyleCnt="7">
        <dgm:presLayoutVars>
          <dgm:bulletEnabled val="1"/>
        </dgm:presLayoutVars>
      </dgm:prSet>
      <dgm:spPr/>
    </dgm:pt>
    <dgm:pt modelId="{33180DCA-17B6-4B30-868F-8EF385341AE7}" type="pres">
      <dgm:prSet presAssocID="{3199C414-BA4F-454A-BA07-475489169613}" presName="spaceBetweenRectangles" presStyleCnt="0"/>
      <dgm:spPr/>
    </dgm:pt>
    <dgm:pt modelId="{42C08021-D643-4D4C-A593-A4B1DAF7662A}" type="pres">
      <dgm:prSet presAssocID="{FF7E14E7-8622-44FE-956E-39D1E6FEB432}" presName="parentLin" presStyleCnt="0"/>
      <dgm:spPr/>
    </dgm:pt>
    <dgm:pt modelId="{A4E6DF85-9741-4F5C-941B-6A72DEFDCB91}" type="pres">
      <dgm:prSet presAssocID="{FF7E14E7-8622-44FE-956E-39D1E6FEB432}" presName="parentLeftMargin" presStyleLbl="node1" presStyleIdx="3" presStyleCnt="7"/>
      <dgm:spPr/>
      <dgm:t>
        <a:bodyPr/>
        <a:lstStyle/>
        <a:p>
          <a:endParaRPr lang="en-IN"/>
        </a:p>
      </dgm:t>
    </dgm:pt>
    <dgm:pt modelId="{46FF4118-8CE2-4949-A0E8-101B4DFF7489}" type="pres">
      <dgm:prSet presAssocID="{FF7E14E7-8622-44FE-956E-39D1E6FEB432}" presName="parentText" presStyleLbl="node1" presStyleIdx="4" presStyleCnt="7">
        <dgm:presLayoutVars>
          <dgm:chMax val="0"/>
          <dgm:bulletEnabled val="1"/>
        </dgm:presLayoutVars>
      </dgm:prSet>
      <dgm:spPr/>
      <dgm:t>
        <a:bodyPr/>
        <a:lstStyle/>
        <a:p>
          <a:endParaRPr lang="en-IN"/>
        </a:p>
      </dgm:t>
    </dgm:pt>
    <dgm:pt modelId="{A22C04DA-2F9B-456E-B9F4-62966EDE1C38}" type="pres">
      <dgm:prSet presAssocID="{FF7E14E7-8622-44FE-956E-39D1E6FEB432}" presName="negativeSpace" presStyleCnt="0"/>
      <dgm:spPr/>
    </dgm:pt>
    <dgm:pt modelId="{7CC099D7-704D-4F1F-BE1A-45A105D31CB2}" type="pres">
      <dgm:prSet presAssocID="{FF7E14E7-8622-44FE-956E-39D1E6FEB432}" presName="childText" presStyleLbl="conFgAcc1" presStyleIdx="4" presStyleCnt="7">
        <dgm:presLayoutVars>
          <dgm:bulletEnabled val="1"/>
        </dgm:presLayoutVars>
      </dgm:prSet>
      <dgm:spPr/>
    </dgm:pt>
    <dgm:pt modelId="{40FD93B5-0DE6-41A1-A294-2FD89DC1CD94}" type="pres">
      <dgm:prSet presAssocID="{38A3145E-43DC-4B16-9F05-D66678B5CB24}" presName="spaceBetweenRectangles" presStyleCnt="0"/>
      <dgm:spPr/>
    </dgm:pt>
    <dgm:pt modelId="{93BA808B-37A3-46A4-BE2F-4CA59378DF70}" type="pres">
      <dgm:prSet presAssocID="{1684BE32-3E5A-42DE-AD64-8045C664B009}" presName="parentLin" presStyleCnt="0"/>
      <dgm:spPr/>
    </dgm:pt>
    <dgm:pt modelId="{BA8F4187-77CA-40F1-9F7E-134838939D2B}" type="pres">
      <dgm:prSet presAssocID="{1684BE32-3E5A-42DE-AD64-8045C664B009}" presName="parentLeftMargin" presStyleLbl="node1" presStyleIdx="4" presStyleCnt="7"/>
      <dgm:spPr/>
      <dgm:t>
        <a:bodyPr/>
        <a:lstStyle/>
        <a:p>
          <a:endParaRPr lang="en-IN"/>
        </a:p>
      </dgm:t>
    </dgm:pt>
    <dgm:pt modelId="{44D21A1B-DA2D-48CB-8852-0F00137B6513}" type="pres">
      <dgm:prSet presAssocID="{1684BE32-3E5A-42DE-AD64-8045C664B009}" presName="parentText" presStyleLbl="node1" presStyleIdx="5" presStyleCnt="7">
        <dgm:presLayoutVars>
          <dgm:chMax val="0"/>
          <dgm:bulletEnabled val="1"/>
        </dgm:presLayoutVars>
      </dgm:prSet>
      <dgm:spPr/>
      <dgm:t>
        <a:bodyPr/>
        <a:lstStyle/>
        <a:p>
          <a:endParaRPr lang="en-IN"/>
        </a:p>
      </dgm:t>
    </dgm:pt>
    <dgm:pt modelId="{2321C3C6-C332-4993-BBCF-3472332C5D22}" type="pres">
      <dgm:prSet presAssocID="{1684BE32-3E5A-42DE-AD64-8045C664B009}" presName="negativeSpace" presStyleCnt="0"/>
      <dgm:spPr/>
    </dgm:pt>
    <dgm:pt modelId="{A72FA225-6C19-41FC-8863-09EF4DAB3859}" type="pres">
      <dgm:prSet presAssocID="{1684BE32-3E5A-42DE-AD64-8045C664B009}" presName="childText" presStyleLbl="conFgAcc1" presStyleIdx="5" presStyleCnt="7">
        <dgm:presLayoutVars>
          <dgm:bulletEnabled val="1"/>
        </dgm:presLayoutVars>
      </dgm:prSet>
      <dgm:spPr/>
    </dgm:pt>
    <dgm:pt modelId="{EC926F99-5327-4953-81FB-67048BF13323}" type="pres">
      <dgm:prSet presAssocID="{C85A554B-F4A5-47E5-94C4-B64E0541F86E}" presName="spaceBetweenRectangles" presStyleCnt="0"/>
      <dgm:spPr/>
    </dgm:pt>
    <dgm:pt modelId="{C99CAB3E-8866-4313-B1E3-6ACB646D4E4B}" type="pres">
      <dgm:prSet presAssocID="{E86F391A-7D32-42A1-B208-1B0E946EE064}" presName="parentLin" presStyleCnt="0"/>
      <dgm:spPr/>
    </dgm:pt>
    <dgm:pt modelId="{79F01FC5-8374-433A-B26F-393B95AD14EA}" type="pres">
      <dgm:prSet presAssocID="{E86F391A-7D32-42A1-B208-1B0E946EE064}" presName="parentLeftMargin" presStyleLbl="node1" presStyleIdx="5" presStyleCnt="7"/>
      <dgm:spPr/>
      <dgm:t>
        <a:bodyPr/>
        <a:lstStyle/>
        <a:p>
          <a:endParaRPr lang="en-IN"/>
        </a:p>
      </dgm:t>
    </dgm:pt>
    <dgm:pt modelId="{44C5ACDB-7676-4AF9-AFD6-F94B9E387529}" type="pres">
      <dgm:prSet presAssocID="{E86F391A-7D32-42A1-B208-1B0E946EE064}" presName="parentText" presStyleLbl="node1" presStyleIdx="6" presStyleCnt="7">
        <dgm:presLayoutVars>
          <dgm:chMax val="0"/>
          <dgm:bulletEnabled val="1"/>
        </dgm:presLayoutVars>
      </dgm:prSet>
      <dgm:spPr/>
      <dgm:t>
        <a:bodyPr/>
        <a:lstStyle/>
        <a:p>
          <a:endParaRPr lang="en-IN"/>
        </a:p>
      </dgm:t>
    </dgm:pt>
    <dgm:pt modelId="{2BA083C8-AD20-4DAF-A436-E03C86751B57}" type="pres">
      <dgm:prSet presAssocID="{E86F391A-7D32-42A1-B208-1B0E946EE064}" presName="negativeSpace" presStyleCnt="0"/>
      <dgm:spPr/>
    </dgm:pt>
    <dgm:pt modelId="{308E6ABC-2254-4AE8-B1CB-DE401B8D956D}" type="pres">
      <dgm:prSet presAssocID="{E86F391A-7D32-42A1-B208-1B0E946EE064}" presName="childText" presStyleLbl="conFgAcc1" presStyleIdx="6" presStyleCnt="7">
        <dgm:presLayoutVars>
          <dgm:bulletEnabled val="1"/>
        </dgm:presLayoutVars>
      </dgm:prSet>
      <dgm:spPr/>
    </dgm:pt>
  </dgm:ptLst>
  <dgm:cxnLst>
    <dgm:cxn modelId="{5A26B3C5-BABD-4B01-B22E-BE75C6D6F230}" type="presOf" srcId="{1684BE32-3E5A-42DE-AD64-8045C664B009}" destId="{44D21A1B-DA2D-48CB-8852-0F00137B6513}" srcOrd="1" destOrd="0" presId="urn:microsoft.com/office/officeart/2005/8/layout/list1"/>
    <dgm:cxn modelId="{E964A410-4E02-4A01-8235-791EC2A59AE7}" srcId="{6FA63A38-2F04-4423-B2D3-17B0DF460E15}" destId="{7070B11B-53DA-42D9-8E0F-FF905D5D073D}" srcOrd="3" destOrd="0" parTransId="{55367963-6A5E-4807-95A5-7C08DD6E13D6}" sibTransId="{3199C414-BA4F-454A-BA07-475489169613}"/>
    <dgm:cxn modelId="{D35D939A-383B-42C5-9F55-0943F0F599BF}" srcId="{6FA63A38-2F04-4423-B2D3-17B0DF460E15}" destId="{EB841502-7746-4A3D-A071-17B162BD6941}" srcOrd="2" destOrd="0" parTransId="{92DEF013-7945-45CA-BE95-4B22DBC92CB5}" sibTransId="{26A286D2-21E0-493E-9D4A-717938E9AB77}"/>
    <dgm:cxn modelId="{50217F37-6038-4232-BECF-AED61AD4B86E}" type="presOf" srcId="{EB841502-7746-4A3D-A071-17B162BD6941}" destId="{153EED0F-4013-4A42-A318-7B96885A2F25}" srcOrd="1" destOrd="0" presId="urn:microsoft.com/office/officeart/2005/8/layout/list1"/>
    <dgm:cxn modelId="{010248D6-9135-4297-8B3C-F9ED79C5F45F}" type="presOf" srcId="{284634C8-20AD-4F8E-B78C-689482C907CD}" destId="{63031D5B-BB82-4DE3-ABAE-0F91791CA307}" srcOrd="0" destOrd="0" presId="urn:microsoft.com/office/officeart/2005/8/layout/list1"/>
    <dgm:cxn modelId="{5AC82680-D46D-4A6A-91EF-B46F026C601C}" type="presOf" srcId="{436641ED-8DF6-4C73-B085-934DAB7EAE7E}" destId="{2D94F0E2-D5ED-4D00-A4FC-052239058A8C}" srcOrd="1" destOrd="0" presId="urn:microsoft.com/office/officeart/2005/8/layout/list1"/>
    <dgm:cxn modelId="{B7CF3FF0-AC67-439C-A6F0-4CCF1F374C72}" type="presOf" srcId="{7070B11B-53DA-42D9-8E0F-FF905D5D073D}" destId="{4447287E-03AB-4423-B50D-F560F40C2601}" srcOrd="0" destOrd="0" presId="urn:microsoft.com/office/officeart/2005/8/layout/list1"/>
    <dgm:cxn modelId="{A297AE98-D15B-4D8E-A47F-A83DF7D0CF7D}" type="presOf" srcId="{E86F391A-7D32-42A1-B208-1B0E946EE064}" destId="{44C5ACDB-7676-4AF9-AFD6-F94B9E387529}" srcOrd="1" destOrd="0" presId="urn:microsoft.com/office/officeart/2005/8/layout/list1"/>
    <dgm:cxn modelId="{4ED68497-25B2-4AEA-8AFA-EFDE5FE7D309}" type="presOf" srcId="{436641ED-8DF6-4C73-B085-934DAB7EAE7E}" destId="{A1BE6936-8528-4187-92E9-F726F9D9E2A9}" srcOrd="0" destOrd="0" presId="urn:microsoft.com/office/officeart/2005/8/layout/list1"/>
    <dgm:cxn modelId="{BD24789B-1103-4E13-B3CF-12C72C034EB8}" type="presOf" srcId="{FF7E14E7-8622-44FE-956E-39D1E6FEB432}" destId="{A4E6DF85-9741-4F5C-941B-6A72DEFDCB91}" srcOrd="0" destOrd="0" presId="urn:microsoft.com/office/officeart/2005/8/layout/list1"/>
    <dgm:cxn modelId="{FF3CC5DA-D119-4C53-87F3-AD3310AEB961}" type="presOf" srcId="{1684BE32-3E5A-42DE-AD64-8045C664B009}" destId="{BA8F4187-77CA-40F1-9F7E-134838939D2B}" srcOrd="0" destOrd="0" presId="urn:microsoft.com/office/officeart/2005/8/layout/list1"/>
    <dgm:cxn modelId="{46C3865C-495F-4FA6-86A6-23CF58FB2F60}" type="presOf" srcId="{FF7E14E7-8622-44FE-956E-39D1E6FEB432}" destId="{46FF4118-8CE2-4949-A0E8-101B4DFF7489}" srcOrd="1" destOrd="0" presId="urn:microsoft.com/office/officeart/2005/8/layout/list1"/>
    <dgm:cxn modelId="{E9BB612A-60A4-493D-85B1-DB8BFA8DBF38}" srcId="{6FA63A38-2F04-4423-B2D3-17B0DF460E15}" destId="{1684BE32-3E5A-42DE-AD64-8045C664B009}" srcOrd="5" destOrd="0" parTransId="{8DF93DD3-583B-4054-A366-DEA64F9F2C6D}" sibTransId="{C85A554B-F4A5-47E5-94C4-B64E0541F86E}"/>
    <dgm:cxn modelId="{A3FF2AAA-00EF-467F-AB82-9302AF74FC9A}" srcId="{6FA63A38-2F04-4423-B2D3-17B0DF460E15}" destId="{E86F391A-7D32-42A1-B208-1B0E946EE064}" srcOrd="6" destOrd="0" parTransId="{21C2DD71-BC83-445F-9D57-4A147DE0D97D}" sibTransId="{45D7B391-3AD2-4C5A-8372-F92D59B85E39}"/>
    <dgm:cxn modelId="{72842177-22A4-44A6-BC72-9D8F60442653}" srcId="{6FA63A38-2F04-4423-B2D3-17B0DF460E15}" destId="{436641ED-8DF6-4C73-B085-934DAB7EAE7E}" srcOrd="0" destOrd="0" parTransId="{5A51E2D0-06F0-4196-987D-9CF5897555F3}" sibTransId="{688D8842-CF60-4F87-97F1-8E5CFDC4595E}"/>
    <dgm:cxn modelId="{6C775490-4363-4543-A0E0-BC84EFED5114}" type="presOf" srcId="{7070B11B-53DA-42D9-8E0F-FF905D5D073D}" destId="{C5648C5F-A78C-43A8-917B-84A51BEBFD1C}" srcOrd="1" destOrd="0" presId="urn:microsoft.com/office/officeart/2005/8/layout/list1"/>
    <dgm:cxn modelId="{AC7F5026-6859-4A68-B0CD-AFF0F8ECD667}" srcId="{6FA63A38-2F04-4423-B2D3-17B0DF460E15}" destId="{284634C8-20AD-4F8E-B78C-689482C907CD}" srcOrd="1" destOrd="0" parTransId="{DB4BE53D-2B52-47AE-9C42-719B22E85ED3}" sibTransId="{AF966B99-A038-49D9-8F15-48CF4E63CDC4}"/>
    <dgm:cxn modelId="{5C7F19DE-7D29-4969-9FD5-171EE2431C91}" type="presOf" srcId="{6FA63A38-2F04-4423-B2D3-17B0DF460E15}" destId="{14CFB355-B86A-4175-99B7-31E4EF1B74FE}" srcOrd="0" destOrd="0" presId="urn:microsoft.com/office/officeart/2005/8/layout/list1"/>
    <dgm:cxn modelId="{68A088FE-C710-46A0-BF22-C1D27BC448A8}" type="presOf" srcId="{E86F391A-7D32-42A1-B208-1B0E946EE064}" destId="{79F01FC5-8374-433A-B26F-393B95AD14EA}" srcOrd="0" destOrd="0" presId="urn:microsoft.com/office/officeart/2005/8/layout/list1"/>
    <dgm:cxn modelId="{B0CC4DC2-A1EC-439D-9105-2ACCD5F475FE}" srcId="{6FA63A38-2F04-4423-B2D3-17B0DF460E15}" destId="{FF7E14E7-8622-44FE-956E-39D1E6FEB432}" srcOrd="4" destOrd="0" parTransId="{A5420714-48A1-4CC4-B3BC-FE291CBA697B}" sibTransId="{38A3145E-43DC-4B16-9F05-D66678B5CB24}"/>
    <dgm:cxn modelId="{DD64233B-B8F3-4E5F-807D-6C901D7D9217}" type="presOf" srcId="{EB841502-7746-4A3D-A071-17B162BD6941}" destId="{CFDEE0E5-6C8E-4009-8444-125C84903900}" srcOrd="0" destOrd="0" presId="urn:microsoft.com/office/officeart/2005/8/layout/list1"/>
    <dgm:cxn modelId="{8FFECA25-BA86-4D21-A553-60950EF4304C}" type="presOf" srcId="{284634C8-20AD-4F8E-B78C-689482C907CD}" destId="{EC02895E-3FDA-4986-9B0B-077BA9FAF31C}" srcOrd="1" destOrd="0" presId="urn:microsoft.com/office/officeart/2005/8/layout/list1"/>
    <dgm:cxn modelId="{BC548A5A-8C61-4059-886F-20C85BED337F}" type="presParOf" srcId="{14CFB355-B86A-4175-99B7-31E4EF1B74FE}" destId="{FAC847A6-CA2A-4720-91E9-B06EBD7E6744}" srcOrd="0" destOrd="0" presId="urn:microsoft.com/office/officeart/2005/8/layout/list1"/>
    <dgm:cxn modelId="{905EA80E-46A8-47EC-AA66-DBA791644D06}" type="presParOf" srcId="{FAC847A6-CA2A-4720-91E9-B06EBD7E6744}" destId="{A1BE6936-8528-4187-92E9-F726F9D9E2A9}" srcOrd="0" destOrd="0" presId="urn:microsoft.com/office/officeart/2005/8/layout/list1"/>
    <dgm:cxn modelId="{394BE52C-66D6-49C4-8778-8C0C3F79B35B}" type="presParOf" srcId="{FAC847A6-CA2A-4720-91E9-B06EBD7E6744}" destId="{2D94F0E2-D5ED-4D00-A4FC-052239058A8C}" srcOrd="1" destOrd="0" presId="urn:microsoft.com/office/officeart/2005/8/layout/list1"/>
    <dgm:cxn modelId="{1AE2A5B3-A0A1-4321-9FD8-C2F87DFA43EE}" type="presParOf" srcId="{14CFB355-B86A-4175-99B7-31E4EF1B74FE}" destId="{0E3763C4-4ABE-4C61-9DF1-39D82883F8C6}" srcOrd="1" destOrd="0" presId="urn:microsoft.com/office/officeart/2005/8/layout/list1"/>
    <dgm:cxn modelId="{80A7F3DB-CBB8-48EA-9911-1F056212AE05}" type="presParOf" srcId="{14CFB355-B86A-4175-99B7-31E4EF1B74FE}" destId="{8BFE84A0-C7BD-4CDE-999D-ABF3A9CBFDD3}" srcOrd="2" destOrd="0" presId="urn:microsoft.com/office/officeart/2005/8/layout/list1"/>
    <dgm:cxn modelId="{29590F68-6241-4002-A369-144DAE0ADB7F}" type="presParOf" srcId="{14CFB355-B86A-4175-99B7-31E4EF1B74FE}" destId="{651ACF20-6D78-43BA-A81D-D982E3306329}" srcOrd="3" destOrd="0" presId="urn:microsoft.com/office/officeart/2005/8/layout/list1"/>
    <dgm:cxn modelId="{EBA62743-C3C6-426C-BBD2-4BD1AEAC4EA8}" type="presParOf" srcId="{14CFB355-B86A-4175-99B7-31E4EF1B74FE}" destId="{96813087-1BBA-4B2B-996B-0DFE26A80CE4}" srcOrd="4" destOrd="0" presId="urn:microsoft.com/office/officeart/2005/8/layout/list1"/>
    <dgm:cxn modelId="{9D93F521-C31E-40CE-972D-9AAC73CF46D7}" type="presParOf" srcId="{96813087-1BBA-4B2B-996B-0DFE26A80CE4}" destId="{63031D5B-BB82-4DE3-ABAE-0F91791CA307}" srcOrd="0" destOrd="0" presId="urn:microsoft.com/office/officeart/2005/8/layout/list1"/>
    <dgm:cxn modelId="{87503B37-C019-4EB6-9247-624AD9A7FF2D}" type="presParOf" srcId="{96813087-1BBA-4B2B-996B-0DFE26A80CE4}" destId="{EC02895E-3FDA-4986-9B0B-077BA9FAF31C}" srcOrd="1" destOrd="0" presId="urn:microsoft.com/office/officeart/2005/8/layout/list1"/>
    <dgm:cxn modelId="{8D18B1B9-AA5D-4D51-BABB-A86F36D79E0E}" type="presParOf" srcId="{14CFB355-B86A-4175-99B7-31E4EF1B74FE}" destId="{0A28CB3E-F249-4F8C-8084-79A36A70983E}" srcOrd="5" destOrd="0" presId="urn:microsoft.com/office/officeart/2005/8/layout/list1"/>
    <dgm:cxn modelId="{D4D9073B-9044-4951-ACCC-BE81B841EBAC}" type="presParOf" srcId="{14CFB355-B86A-4175-99B7-31E4EF1B74FE}" destId="{B70C7DB6-DA8B-439C-BDBC-C4AE7340FB8B}" srcOrd="6" destOrd="0" presId="urn:microsoft.com/office/officeart/2005/8/layout/list1"/>
    <dgm:cxn modelId="{D3D63FA8-FB15-43B4-938F-50969BD5C19F}" type="presParOf" srcId="{14CFB355-B86A-4175-99B7-31E4EF1B74FE}" destId="{9DD424A8-567D-4139-9468-C83E28BF07B1}" srcOrd="7" destOrd="0" presId="urn:microsoft.com/office/officeart/2005/8/layout/list1"/>
    <dgm:cxn modelId="{50616EEF-36DD-4C3E-8DB7-2C8861C24E43}" type="presParOf" srcId="{14CFB355-B86A-4175-99B7-31E4EF1B74FE}" destId="{98939AD7-9E9B-4AC0-B142-3AFC54847C0D}" srcOrd="8" destOrd="0" presId="urn:microsoft.com/office/officeart/2005/8/layout/list1"/>
    <dgm:cxn modelId="{54C32C4B-25DD-46C8-B14C-FFFDD31AE272}" type="presParOf" srcId="{98939AD7-9E9B-4AC0-B142-3AFC54847C0D}" destId="{CFDEE0E5-6C8E-4009-8444-125C84903900}" srcOrd="0" destOrd="0" presId="urn:microsoft.com/office/officeart/2005/8/layout/list1"/>
    <dgm:cxn modelId="{A4033461-482B-47A1-A1BA-C9D6F1057799}" type="presParOf" srcId="{98939AD7-9E9B-4AC0-B142-3AFC54847C0D}" destId="{153EED0F-4013-4A42-A318-7B96885A2F25}" srcOrd="1" destOrd="0" presId="urn:microsoft.com/office/officeart/2005/8/layout/list1"/>
    <dgm:cxn modelId="{D3AE2A27-FFCE-4208-9A3E-D190796CFD18}" type="presParOf" srcId="{14CFB355-B86A-4175-99B7-31E4EF1B74FE}" destId="{A2C89F95-3649-49AF-9A4F-4EC4D609AAE6}" srcOrd="9" destOrd="0" presId="urn:microsoft.com/office/officeart/2005/8/layout/list1"/>
    <dgm:cxn modelId="{9015A1EC-D411-415F-BF70-F7BFE830017F}" type="presParOf" srcId="{14CFB355-B86A-4175-99B7-31E4EF1B74FE}" destId="{FBDDD4B4-B699-4B25-961D-A45413FB9FF7}" srcOrd="10" destOrd="0" presId="urn:microsoft.com/office/officeart/2005/8/layout/list1"/>
    <dgm:cxn modelId="{62F96316-C80E-4B1C-8844-93244D4F87C7}" type="presParOf" srcId="{14CFB355-B86A-4175-99B7-31E4EF1B74FE}" destId="{F86B2665-8143-479E-BD01-AB6C17CCBBB2}" srcOrd="11" destOrd="0" presId="urn:microsoft.com/office/officeart/2005/8/layout/list1"/>
    <dgm:cxn modelId="{7A90AE71-CBCA-4101-A736-9523148DF3AE}" type="presParOf" srcId="{14CFB355-B86A-4175-99B7-31E4EF1B74FE}" destId="{B69CFAAE-F05B-4093-AF48-E90417848215}" srcOrd="12" destOrd="0" presId="urn:microsoft.com/office/officeart/2005/8/layout/list1"/>
    <dgm:cxn modelId="{F622090B-34FE-4AD8-A2D6-57270E35856A}" type="presParOf" srcId="{B69CFAAE-F05B-4093-AF48-E90417848215}" destId="{4447287E-03AB-4423-B50D-F560F40C2601}" srcOrd="0" destOrd="0" presId="urn:microsoft.com/office/officeart/2005/8/layout/list1"/>
    <dgm:cxn modelId="{3C936B5E-8209-4211-85ED-AB1F57F16247}" type="presParOf" srcId="{B69CFAAE-F05B-4093-AF48-E90417848215}" destId="{C5648C5F-A78C-43A8-917B-84A51BEBFD1C}" srcOrd="1" destOrd="0" presId="urn:microsoft.com/office/officeart/2005/8/layout/list1"/>
    <dgm:cxn modelId="{FE30B501-3B4C-486B-9230-061C7778B57F}" type="presParOf" srcId="{14CFB355-B86A-4175-99B7-31E4EF1B74FE}" destId="{001532FB-94E8-44A0-8852-679A814D41A0}" srcOrd="13" destOrd="0" presId="urn:microsoft.com/office/officeart/2005/8/layout/list1"/>
    <dgm:cxn modelId="{409F5236-7700-45DC-A24B-918BD036D028}" type="presParOf" srcId="{14CFB355-B86A-4175-99B7-31E4EF1B74FE}" destId="{BDB8AFA5-DCA6-4D24-8BAB-97666AE5101E}" srcOrd="14" destOrd="0" presId="urn:microsoft.com/office/officeart/2005/8/layout/list1"/>
    <dgm:cxn modelId="{D431B919-3E9F-44BD-82A5-1E083B73AD29}" type="presParOf" srcId="{14CFB355-B86A-4175-99B7-31E4EF1B74FE}" destId="{33180DCA-17B6-4B30-868F-8EF385341AE7}" srcOrd="15" destOrd="0" presId="urn:microsoft.com/office/officeart/2005/8/layout/list1"/>
    <dgm:cxn modelId="{427B1F84-2555-465E-B88E-9019B8B092E6}" type="presParOf" srcId="{14CFB355-B86A-4175-99B7-31E4EF1B74FE}" destId="{42C08021-D643-4D4C-A593-A4B1DAF7662A}" srcOrd="16" destOrd="0" presId="urn:microsoft.com/office/officeart/2005/8/layout/list1"/>
    <dgm:cxn modelId="{FF8C6A10-8157-424A-BD82-1664CC10C4CB}" type="presParOf" srcId="{42C08021-D643-4D4C-A593-A4B1DAF7662A}" destId="{A4E6DF85-9741-4F5C-941B-6A72DEFDCB91}" srcOrd="0" destOrd="0" presId="urn:microsoft.com/office/officeart/2005/8/layout/list1"/>
    <dgm:cxn modelId="{5921553E-010F-42B4-8854-4F110127F7AE}" type="presParOf" srcId="{42C08021-D643-4D4C-A593-A4B1DAF7662A}" destId="{46FF4118-8CE2-4949-A0E8-101B4DFF7489}" srcOrd="1" destOrd="0" presId="urn:microsoft.com/office/officeart/2005/8/layout/list1"/>
    <dgm:cxn modelId="{CD36870F-3BAE-4281-BAC2-21E567516AA0}" type="presParOf" srcId="{14CFB355-B86A-4175-99B7-31E4EF1B74FE}" destId="{A22C04DA-2F9B-456E-B9F4-62966EDE1C38}" srcOrd="17" destOrd="0" presId="urn:microsoft.com/office/officeart/2005/8/layout/list1"/>
    <dgm:cxn modelId="{E0AA1629-D81F-4C14-BFF6-F78F57923A88}" type="presParOf" srcId="{14CFB355-B86A-4175-99B7-31E4EF1B74FE}" destId="{7CC099D7-704D-4F1F-BE1A-45A105D31CB2}" srcOrd="18" destOrd="0" presId="urn:microsoft.com/office/officeart/2005/8/layout/list1"/>
    <dgm:cxn modelId="{CF648C56-3C63-4923-863A-6D967EC1FB2C}" type="presParOf" srcId="{14CFB355-B86A-4175-99B7-31E4EF1B74FE}" destId="{40FD93B5-0DE6-41A1-A294-2FD89DC1CD94}" srcOrd="19" destOrd="0" presId="urn:microsoft.com/office/officeart/2005/8/layout/list1"/>
    <dgm:cxn modelId="{BB4897E0-14E6-40A0-B80D-E2C751014C1F}" type="presParOf" srcId="{14CFB355-B86A-4175-99B7-31E4EF1B74FE}" destId="{93BA808B-37A3-46A4-BE2F-4CA59378DF70}" srcOrd="20" destOrd="0" presId="urn:microsoft.com/office/officeart/2005/8/layout/list1"/>
    <dgm:cxn modelId="{CE59CD40-7E8E-420B-8927-38907177128B}" type="presParOf" srcId="{93BA808B-37A3-46A4-BE2F-4CA59378DF70}" destId="{BA8F4187-77CA-40F1-9F7E-134838939D2B}" srcOrd="0" destOrd="0" presId="urn:microsoft.com/office/officeart/2005/8/layout/list1"/>
    <dgm:cxn modelId="{32F2E44C-87FB-4E3B-90DA-34E70AC223EC}" type="presParOf" srcId="{93BA808B-37A3-46A4-BE2F-4CA59378DF70}" destId="{44D21A1B-DA2D-48CB-8852-0F00137B6513}" srcOrd="1" destOrd="0" presId="urn:microsoft.com/office/officeart/2005/8/layout/list1"/>
    <dgm:cxn modelId="{249F88E1-9C47-496C-A003-F28466FA6A96}" type="presParOf" srcId="{14CFB355-B86A-4175-99B7-31E4EF1B74FE}" destId="{2321C3C6-C332-4993-BBCF-3472332C5D22}" srcOrd="21" destOrd="0" presId="urn:microsoft.com/office/officeart/2005/8/layout/list1"/>
    <dgm:cxn modelId="{4BCFB395-8B19-4C8F-8206-25AED4D1A6A8}" type="presParOf" srcId="{14CFB355-B86A-4175-99B7-31E4EF1B74FE}" destId="{A72FA225-6C19-41FC-8863-09EF4DAB3859}" srcOrd="22" destOrd="0" presId="urn:microsoft.com/office/officeart/2005/8/layout/list1"/>
    <dgm:cxn modelId="{8F57C40B-B465-4426-A35C-93A62BBCD731}" type="presParOf" srcId="{14CFB355-B86A-4175-99B7-31E4EF1B74FE}" destId="{EC926F99-5327-4953-81FB-67048BF13323}" srcOrd="23" destOrd="0" presId="urn:microsoft.com/office/officeart/2005/8/layout/list1"/>
    <dgm:cxn modelId="{B02D1D29-1973-4BDE-BD03-F07B2C9A411E}" type="presParOf" srcId="{14CFB355-B86A-4175-99B7-31E4EF1B74FE}" destId="{C99CAB3E-8866-4313-B1E3-6ACB646D4E4B}" srcOrd="24" destOrd="0" presId="urn:microsoft.com/office/officeart/2005/8/layout/list1"/>
    <dgm:cxn modelId="{5BE694CA-6434-4B4D-B920-E5389AEB2A73}" type="presParOf" srcId="{C99CAB3E-8866-4313-B1E3-6ACB646D4E4B}" destId="{79F01FC5-8374-433A-B26F-393B95AD14EA}" srcOrd="0" destOrd="0" presId="urn:microsoft.com/office/officeart/2005/8/layout/list1"/>
    <dgm:cxn modelId="{D6E575EE-747F-4F61-A74F-778B70219637}" type="presParOf" srcId="{C99CAB3E-8866-4313-B1E3-6ACB646D4E4B}" destId="{44C5ACDB-7676-4AF9-AFD6-F94B9E387529}" srcOrd="1" destOrd="0" presId="urn:microsoft.com/office/officeart/2005/8/layout/list1"/>
    <dgm:cxn modelId="{76A1D76C-6022-4371-B6A8-52D004426DF4}" type="presParOf" srcId="{14CFB355-B86A-4175-99B7-31E4EF1B74FE}" destId="{2BA083C8-AD20-4DAF-A436-E03C86751B57}" srcOrd="25" destOrd="0" presId="urn:microsoft.com/office/officeart/2005/8/layout/list1"/>
    <dgm:cxn modelId="{0F87CFB9-19C6-4F2E-9A82-E22D76983623}" type="presParOf" srcId="{14CFB355-B86A-4175-99B7-31E4EF1B74FE}" destId="{308E6ABC-2254-4AE8-B1CB-DE401B8D956D}" srcOrd="26" destOrd="0" presId="urn:microsoft.com/office/officeart/2005/8/layout/list1"/>
  </dgm:cxnLst>
  <dgm:bg/>
  <dgm:whole/>
</dgm:dataModel>
</file>

<file path=ppt/diagrams/data21.xml><?xml version="1.0" encoding="utf-8"?>
<dgm:dataModel xmlns:dgm="http://schemas.openxmlformats.org/drawingml/2006/diagram" xmlns:a="http://schemas.openxmlformats.org/drawingml/2006/main">
  <dgm:ptLst>
    <dgm:pt modelId="{6FA63A38-2F04-4423-B2D3-17B0DF460E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6641ED-8DF6-4C73-B085-934DAB7EAE7E}">
      <dgm:prSet phldrT="[Text]"/>
      <dgm:spPr>
        <a:solidFill>
          <a:schemeClr val="tx2">
            <a:lumMod val="60000"/>
            <a:lumOff val="40000"/>
          </a:schemeClr>
        </a:solidFill>
      </dgm:spPr>
      <dgm:t>
        <a:bodyPr/>
        <a:lstStyle/>
        <a:p>
          <a:r>
            <a:rPr lang="en-US" b="1" dirty="0" smtClean="0"/>
            <a:t>Poverty</a:t>
          </a:r>
          <a:endParaRPr lang="en-US" dirty="0"/>
        </a:p>
      </dgm:t>
    </dgm:pt>
    <dgm:pt modelId="{5A51E2D0-06F0-4196-987D-9CF5897555F3}" type="parTrans" cxnId="{72842177-22A4-44A6-BC72-9D8F60442653}">
      <dgm:prSet/>
      <dgm:spPr/>
      <dgm:t>
        <a:bodyPr/>
        <a:lstStyle/>
        <a:p>
          <a:endParaRPr lang="en-US"/>
        </a:p>
      </dgm:t>
    </dgm:pt>
    <dgm:pt modelId="{688D8842-CF60-4F87-97F1-8E5CFDC4595E}" type="sibTrans" cxnId="{72842177-22A4-44A6-BC72-9D8F60442653}">
      <dgm:prSet/>
      <dgm:spPr/>
      <dgm:t>
        <a:bodyPr/>
        <a:lstStyle/>
        <a:p>
          <a:endParaRPr lang="en-US"/>
        </a:p>
      </dgm:t>
    </dgm:pt>
    <dgm:pt modelId="{284634C8-20AD-4F8E-B78C-689482C907CD}">
      <dgm:prSet phldrT="[Text]"/>
      <dgm:spPr>
        <a:solidFill>
          <a:schemeClr val="tx2">
            <a:lumMod val="60000"/>
            <a:lumOff val="40000"/>
          </a:schemeClr>
        </a:solidFill>
      </dgm:spPr>
      <dgm:t>
        <a:bodyPr/>
        <a:lstStyle/>
        <a:p>
          <a:r>
            <a:rPr lang="en-US" b="1" dirty="0" smtClean="0"/>
            <a:t>Malnutrition</a:t>
          </a:r>
          <a:endParaRPr lang="en-US" dirty="0"/>
        </a:p>
      </dgm:t>
    </dgm:pt>
    <dgm:pt modelId="{DB4BE53D-2B52-47AE-9C42-719B22E85ED3}" type="parTrans" cxnId="{AC7F5026-6859-4A68-B0CD-AFF0F8ECD667}">
      <dgm:prSet/>
      <dgm:spPr/>
      <dgm:t>
        <a:bodyPr/>
        <a:lstStyle/>
        <a:p>
          <a:endParaRPr lang="en-US"/>
        </a:p>
      </dgm:t>
    </dgm:pt>
    <dgm:pt modelId="{AF966B99-A038-49D9-8F15-48CF4E63CDC4}" type="sibTrans" cxnId="{AC7F5026-6859-4A68-B0CD-AFF0F8ECD667}">
      <dgm:prSet/>
      <dgm:spPr/>
      <dgm:t>
        <a:bodyPr/>
        <a:lstStyle/>
        <a:p>
          <a:endParaRPr lang="en-US"/>
        </a:p>
      </dgm:t>
    </dgm:pt>
    <dgm:pt modelId="{EB841502-7746-4A3D-A071-17B162BD6941}">
      <dgm:prSet phldrT="[Text]"/>
      <dgm:spPr>
        <a:solidFill>
          <a:schemeClr val="tx2">
            <a:lumMod val="60000"/>
            <a:lumOff val="40000"/>
          </a:schemeClr>
        </a:solidFill>
      </dgm:spPr>
      <dgm:t>
        <a:bodyPr/>
        <a:lstStyle/>
        <a:p>
          <a:r>
            <a:rPr lang="en-US" b="1" dirty="0" smtClean="0"/>
            <a:t>Illiteracy</a:t>
          </a:r>
          <a:endParaRPr lang="en-US" b="1" dirty="0"/>
        </a:p>
      </dgm:t>
    </dgm:pt>
    <dgm:pt modelId="{92DEF013-7945-45CA-BE95-4B22DBC92CB5}" type="parTrans" cxnId="{D35D939A-383B-42C5-9F55-0943F0F599BF}">
      <dgm:prSet/>
      <dgm:spPr/>
      <dgm:t>
        <a:bodyPr/>
        <a:lstStyle/>
        <a:p>
          <a:endParaRPr lang="en-US"/>
        </a:p>
      </dgm:t>
    </dgm:pt>
    <dgm:pt modelId="{26A286D2-21E0-493E-9D4A-717938E9AB77}" type="sibTrans" cxnId="{D35D939A-383B-42C5-9F55-0943F0F599BF}">
      <dgm:prSet/>
      <dgm:spPr/>
      <dgm:t>
        <a:bodyPr/>
        <a:lstStyle/>
        <a:p>
          <a:endParaRPr lang="en-US"/>
        </a:p>
      </dgm:t>
    </dgm:pt>
    <dgm:pt modelId="{1684BE32-3E5A-42DE-AD64-8045C664B009}">
      <dgm:prSet/>
      <dgm:spPr/>
      <dgm:t>
        <a:bodyPr/>
        <a:lstStyle/>
        <a:p>
          <a:r>
            <a:rPr lang="en-US" dirty="0" smtClean="0"/>
            <a:t>Funding</a:t>
          </a:r>
          <a:endParaRPr lang="en-US" dirty="0"/>
        </a:p>
      </dgm:t>
    </dgm:pt>
    <dgm:pt modelId="{8DF93DD3-583B-4054-A366-DEA64F9F2C6D}" type="parTrans" cxnId="{E9BB612A-60A4-493D-85B1-DB8BFA8DBF38}">
      <dgm:prSet/>
      <dgm:spPr/>
      <dgm:t>
        <a:bodyPr/>
        <a:lstStyle/>
        <a:p>
          <a:endParaRPr lang="en-US"/>
        </a:p>
      </dgm:t>
    </dgm:pt>
    <dgm:pt modelId="{C85A554B-F4A5-47E5-94C4-B64E0541F86E}" type="sibTrans" cxnId="{E9BB612A-60A4-493D-85B1-DB8BFA8DBF38}">
      <dgm:prSet/>
      <dgm:spPr/>
      <dgm:t>
        <a:bodyPr/>
        <a:lstStyle/>
        <a:p>
          <a:endParaRPr lang="en-US"/>
        </a:p>
      </dgm:t>
    </dgm:pt>
    <dgm:pt modelId="{7070B11B-53DA-42D9-8E0F-FF905D5D073D}">
      <dgm:prSet/>
      <dgm:spPr>
        <a:solidFill>
          <a:srgbClr val="00B050"/>
        </a:solidFill>
      </dgm:spPr>
      <dgm:t>
        <a:bodyPr/>
        <a:lstStyle/>
        <a:p>
          <a:r>
            <a:rPr lang="en-US" dirty="0" smtClean="0">
              <a:latin typeface="Arial Rounded MT Bold" pitchFamily="34" charset="0"/>
            </a:rPr>
            <a:t>Infrastructure</a:t>
          </a:r>
          <a:endParaRPr lang="en-US" dirty="0">
            <a:latin typeface="Arial Rounded MT Bold" pitchFamily="34" charset="0"/>
          </a:endParaRPr>
        </a:p>
      </dgm:t>
    </dgm:pt>
    <dgm:pt modelId="{55367963-6A5E-4807-95A5-7C08DD6E13D6}" type="parTrans" cxnId="{E964A410-4E02-4A01-8235-791EC2A59AE7}">
      <dgm:prSet/>
      <dgm:spPr/>
      <dgm:t>
        <a:bodyPr/>
        <a:lstStyle/>
        <a:p>
          <a:endParaRPr lang="en-US"/>
        </a:p>
      </dgm:t>
    </dgm:pt>
    <dgm:pt modelId="{3199C414-BA4F-454A-BA07-475489169613}" type="sibTrans" cxnId="{E964A410-4E02-4A01-8235-791EC2A59AE7}">
      <dgm:prSet/>
      <dgm:spPr/>
      <dgm:t>
        <a:bodyPr/>
        <a:lstStyle/>
        <a:p>
          <a:endParaRPr lang="en-US"/>
        </a:p>
      </dgm:t>
    </dgm:pt>
    <dgm:pt modelId="{FF7E14E7-8622-44FE-956E-39D1E6FEB432}">
      <dgm:prSet/>
      <dgm:spPr>
        <a:solidFill>
          <a:srgbClr val="00B050"/>
        </a:solidFill>
      </dgm:spPr>
      <dgm:t>
        <a:bodyPr/>
        <a:lstStyle/>
        <a:p>
          <a:r>
            <a:rPr lang="en-US" dirty="0" smtClean="0">
              <a:latin typeface="Arial Rounded MT Bold" pitchFamily="34" charset="0"/>
            </a:rPr>
            <a:t>Manpower</a:t>
          </a:r>
          <a:endParaRPr lang="en-US" dirty="0">
            <a:latin typeface="Arial Rounded MT Bold" pitchFamily="34" charset="0"/>
          </a:endParaRPr>
        </a:p>
      </dgm:t>
    </dgm:pt>
    <dgm:pt modelId="{A5420714-48A1-4CC4-B3BC-FE291CBA697B}" type="parTrans" cxnId="{B0CC4DC2-A1EC-439D-9105-2ACCD5F475FE}">
      <dgm:prSet/>
      <dgm:spPr/>
      <dgm:t>
        <a:bodyPr/>
        <a:lstStyle/>
        <a:p>
          <a:endParaRPr lang="en-US"/>
        </a:p>
      </dgm:t>
    </dgm:pt>
    <dgm:pt modelId="{38A3145E-43DC-4B16-9F05-D66678B5CB24}" type="sibTrans" cxnId="{B0CC4DC2-A1EC-439D-9105-2ACCD5F475FE}">
      <dgm:prSet/>
      <dgm:spPr/>
      <dgm:t>
        <a:bodyPr/>
        <a:lstStyle/>
        <a:p>
          <a:endParaRPr lang="en-US"/>
        </a:p>
      </dgm:t>
    </dgm:pt>
    <dgm:pt modelId="{E86F391A-7D32-42A1-B208-1B0E946EE064}">
      <dgm:prSet/>
      <dgm:spPr/>
      <dgm:t>
        <a:bodyPr/>
        <a:lstStyle/>
        <a:p>
          <a:r>
            <a:rPr lang="en-US" dirty="0" smtClean="0"/>
            <a:t>Standardization</a:t>
          </a:r>
          <a:endParaRPr lang="en-US" dirty="0"/>
        </a:p>
      </dgm:t>
    </dgm:pt>
    <dgm:pt modelId="{21C2DD71-BC83-445F-9D57-4A147DE0D97D}" type="parTrans" cxnId="{A3FF2AAA-00EF-467F-AB82-9302AF74FC9A}">
      <dgm:prSet/>
      <dgm:spPr/>
      <dgm:t>
        <a:bodyPr/>
        <a:lstStyle/>
        <a:p>
          <a:endParaRPr lang="en-US"/>
        </a:p>
      </dgm:t>
    </dgm:pt>
    <dgm:pt modelId="{45D7B391-3AD2-4C5A-8372-F92D59B85E39}" type="sibTrans" cxnId="{A3FF2AAA-00EF-467F-AB82-9302AF74FC9A}">
      <dgm:prSet/>
      <dgm:spPr/>
      <dgm:t>
        <a:bodyPr/>
        <a:lstStyle/>
        <a:p>
          <a:endParaRPr lang="en-US"/>
        </a:p>
      </dgm:t>
    </dgm:pt>
    <dgm:pt modelId="{14CFB355-B86A-4175-99B7-31E4EF1B74FE}" type="pres">
      <dgm:prSet presAssocID="{6FA63A38-2F04-4423-B2D3-17B0DF460E15}" presName="linear" presStyleCnt="0">
        <dgm:presLayoutVars>
          <dgm:dir/>
          <dgm:animLvl val="lvl"/>
          <dgm:resizeHandles val="exact"/>
        </dgm:presLayoutVars>
      </dgm:prSet>
      <dgm:spPr/>
      <dgm:t>
        <a:bodyPr/>
        <a:lstStyle/>
        <a:p>
          <a:endParaRPr lang="en-IN"/>
        </a:p>
      </dgm:t>
    </dgm:pt>
    <dgm:pt modelId="{FAC847A6-CA2A-4720-91E9-B06EBD7E6744}" type="pres">
      <dgm:prSet presAssocID="{436641ED-8DF6-4C73-B085-934DAB7EAE7E}" presName="parentLin" presStyleCnt="0"/>
      <dgm:spPr/>
    </dgm:pt>
    <dgm:pt modelId="{A1BE6936-8528-4187-92E9-F726F9D9E2A9}" type="pres">
      <dgm:prSet presAssocID="{436641ED-8DF6-4C73-B085-934DAB7EAE7E}" presName="parentLeftMargin" presStyleLbl="node1" presStyleIdx="0" presStyleCnt="7"/>
      <dgm:spPr/>
      <dgm:t>
        <a:bodyPr/>
        <a:lstStyle/>
        <a:p>
          <a:endParaRPr lang="en-IN"/>
        </a:p>
      </dgm:t>
    </dgm:pt>
    <dgm:pt modelId="{2D94F0E2-D5ED-4D00-A4FC-052239058A8C}" type="pres">
      <dgm:prSet presAssocID="{436641ED-8DF6-4C73-B085-934DAB7EAE7E}" presName="parentText" presStyleLbl="node1" presStyleIdx="0" presStyleCnt="7">
        <dgm:presLayoutVars>
          <dgm:chMax val="0"/>
          <dgm:bulletEnabled val="1"/>
        </dgm:presLayoutVars>
      </dgm:prSet>
      <dgm:spPr/>
      <dgm:t>
        <a:bodyPr/>
        <a:lstStyle/>
        <a:p>
          <a:endParaRPr lang="en-US"/>
        </a:p>
      </dgm:t>
    </dgm:pt>
    <dgm:pt modelId="{0E3763C4-4ABE-4C61-9DF1-39D82883F8C6}" type="pres">
      <dgm:prSet presAssocID="{436641ED-8DF6-4C73-B085-934DAB7EAE7E}" presName="negativeSpace" presStyleCnt="0"/>
      <dgm:spPr/>
    </dgm:pt>
    <dgm:pt modelId="{8BFE84A0-C7BD-4CDE-999D-ABF3A9CBFDD3}" type="pres">
      <dgm:prSet presAssocID="{436641ED-8DF6-4C73-B085-934DAB7EAE7E}" presName="childText" presStyleLbl="conFgAcc1" presStyleIdx="0" presStyleCnt="7">
        <dgm:presLayoutVars>
          <dgm:bulletEnabled val="1"/>
        </dgm:presLayoutVars>
      </dgm:prSet>
      <dgm:spPr/>
    </dgm:pt>
    <dgm:pt modelId="{651ACF20-6D78-43BA-A81D-D982E3306329}" type="pres">
      <dgm:prSet presAssocID="{688D8842-CF60-4F87-97F1-8E5CFDC4595E}" presName="spaceBetweenRectangles" presStyleCnt="0"/>
      <dgm:spPr/>
    </dgm:pt>
    <dgm:pt modelId="{96813087-1BBA-4B2B-996B-0DFE26A80CE4}" type="pres">
      <dgm:prSet presAssocID="{284634C8-20AD-4F8E-B78C-689482C907CD}" presName="parentLin" presStyleCnt="0"/>
      <dgm:spPr/>
    </dgm:pt>
    <dgm:pt modelId="{63031D5B-BB82-4DE3-ABAE-0F91791CA307}" type="pres">
      <dgm:prSet presAssocID="{284634C8-20AD-4F8E-B78C-689482C907CD}" presName="parentLeftMargin" presStyleLbl="node1" presStyleIdx="0" presStyleCnt="7"/>
      <dgm:spPr/>
      <dgm:t>
        <a:bodyPr/>
        <a:lstStyle/>
        <a:p>
          <a:endParaRPr lang="en-IN"/>
        </a:p>
      </dgm:t>
    </dgm:pt>
    <dgm:pt modelId="{EC02895E-3FDA-4986-9B0B-077BA9FAF31C}" type="pres">
      <dgm:prSet presAssocID="{284634C8-20AD-4F8E-B78C-689482C907CD}" presName="parentText" presStyleLbl="node1" presStyleIdx="1" presStyleCnt="7">
        <dgm:presLayoutVars>
          <dgm:chMax val="0"/>
          <dgm:bulletEnabled val="1"/>
        </dgm:presLayoutVars>
      </dgm:prSet>
      <dgm:spPr/>
      <dgm:t>
        <a:bodyPr/>
        <a:lstStyle/>
        <a:p>
          <a:endParaRPr lang="en-US"/>
        </a:p>
      </dgm:t>
    </dgm:pt>
    <dgm:pt modelId="{0A28CB3E-F249-4F8C-8084-79A36A70983E}" type="pres">
      <dgm:prSet presAssocID="{284634C8-20AD-4F8E-B78C-689482C907CD}" presName="negativeSpace" presStyleCnt="0"/>
      <dgm:spPr/>
    </dgm:pt>
    <dgm:pt modelId="{B70C7DB6-DA8B-439C-BDBC-C4AE7340FB8B}" type="pres">
      <dgm:prSet presAssocID="{284634C8-20AD-4F8E-B78C-689482C907CD}" presName="childText" presStyleLbl="conFgAcc1" presStyleIdx="1" presStyleCnt="7">
        <dgm:presLayoutVars>
          <dgm:bulletEnabled val="1"/>
        </dgm:presLayoutVars>
      </dgm:prSet>
      <dgm:spPr/>
    </dgm:pt>
    <dgm:pt modelId="{9DD424A8-567D-4139-9468-C83E28BF07B1}" type="pres">
      <dgm:prSet presAssocID="{AF966B99-A038-49D9-8F15-48CF4E63CDC4}" presName="spaceBetweenRectangles" presStyleCnt="0"/>
      <dgm:spPr/>
    </dgm:pt>
    <dgm:pt modelId="{98939AD7-9E9B-4AC0-B142-3AFC54847C0D}" type="pres">
      <dgm:prSet presAssocID="{EB841502-7746-4A3D-A071-17B162BD6941}" presName="parentLin" presStyleCnt="0"/>
      <dgm:spPr/>
    </dgm:pt>
    <dgm:pt modelId="{CFDEE0E5-6C8E-4009-8444-125C84903900}" type="pres">
      <dgm:prSet presAssocID="{EB841502-7746-4A3D-A071-17B162BD6941}" presName="parentLeftMargin" presStyleLbl="node1" presStyleIdx="1" presStyleCnt="7"/>
      <dgm:spPr/>
      <dgm:t>
        <a:bodyPr/>
        <a:lstStyle/>
        <a:p>
          <a:endParaRPr lang="en-IN"/>
        </a:p>
      </dgm:t>
    </dgm:pt>
    <dgm:pt modelId="{153EED0F-4013-4A42-A318-7B96885A2F25}" type="pres">
      <dgm:prSet presAssocID="{EB841502-7746-4A3D-A071-17B162BD6941}" presName="parentText" presStyleLbl="node1" presStyleIdx="2" presStyleCnt="7">
        <dgm:presLayoutVars>
          <dgm:chMax val="0"/>
          <dgm:bulletEnabled val="1"/>
        </dgm:presLayoutVars>
      </dgm:prSet>
      <dgm:spPr/>
      <dgm:t>
        <a:bodyPr/>
        <a:lstStyle/>
        <a:p>
          <a:endParaRPr lang="en-US"/>
        </a:p>
      </dgm:t>
    </dgm:pt>
    <dgm:pt modelId="{A2C89F95-3649-49AF-9A4F-4EC4D609AAE6}" type="pres">
      <dgm:prSet presAssocID="{EB841502-7746-4A3D-A071-17B162BD6941}" presName="negativeSpace" presStyleCnt="0"/>
      <dgm:spPr/>
    </dgm:pt>
    <dgm:pt modelId="{FBDDD4B4-B699-4B25-961D-A45413FB9FF7}" type="pres">
      <dgm:prSet presAssocID="{EB841502-7746-4A3D-A071-17B162BD6941}" presName="childText" presStyleLbl="conFgAcc1" presStyleIdx="2" presStyleCnt="7">
        <dgm:presLayoutVars>
          <dgm:bulletEnabled val="1"/>
        </dgm:presLayoutVars>
      </dgm:prSet>
      <dgm:spPr/>
    </dgm:pt>
    <dgm:pt modelId="{F86B2665-8143-479E-BD01-AB6C17CCBBB2}" type="pres">
      <dgm:prSet presAssocID="{26A286D2-21E0-493E-9D4A-717938E9AB77}" presName="spaceBetweenRectangles" presStyleCnt="0"/>
      <dgm:spPr/>
    </dgm:pt>
    <dgm:pt modelId="{B69CFAAE-F05B-4093-AF48-E90417848215}" type="pres">
      <dgm:prSet presAssocID="{7070B11B-53DA-42D9-8E0F-FF905D5D073D}" presName="parentLin" presStyleCnt="0"/>
      <dgm:spPr/>
    </dgm:pt>
    <dgm:pt modelId="{4447287E-03AB-4423-B50D-F560F40C2601}" type="pres">
      <dgm:prSet presAssocID="{7070B11B-53DA-42D9-8E0F-FF905D5D073D}" presName="parentLeftMargin" presStyleLbl="node1" presStyleIdx="2" presStyleCnt="7"/>
      <dgm:spPr/>
      <dgm:t>
        <a:bodyPr/>
        <a:lstStyle/>
        <a:p>
          <a:endParaRPr lang="en-IN"/>
        </a:p>
      </dgm:t>
    </dgm:pt>
    <dgm:pt modelId="{C5648C5F-A78C-43A8-917B-84A51BEBFD1C}" type="pres">
      <dgm:prSet presAssocID="{7070B11B-53DA-42D9-8E0F-FF905D5D073D}" presName="parentText" presStyleLbl="node1" presStyleIdx="3" presStyleCnt="7">
        <dgm:presLayoutVars>
          <dgm:chMax val="0"/>
          <dgm:bulletEnabled val="1"/>
        </dgm:presLayoutVars>
      </dgm:prSet>
      <dgm:spPr/>
      <dgm:t>
        <a:bodyPr/>
        <a:lstStyle/>
        <a:p>
          <a:endParaRPr lang="en-IN"/>
        </a:p>
      </dgm:t>
    </dgm:pt>
    <dgm:pt modelId="{001532FB-94E8-44A0-8852-679A814D41A0}" type="pres">
      <dgm:prSet presAssocID="{7070B11B-53DA-42D9-8E0F-FF905D5D073D}" presName="negativeSpace" presStyleCnt="0"/>
      <dgm:spPr/>
    </dgm:pt>
    <dgm:pt modelId="{BDB8AFA5-DCA6-4D24-8BAB-97666AE5101E}" type="pres">
      <dgm:prSet presAssocID="{7070B11B-53DA-42D9-8E0F-FF905D5D073D}" presName="childText" presStyleLbl="conFgAcc1" presStyleIdx="3" presStyleCnt="7">
        <dgm:presLayoutVars>
          <dgm:bulletEnabled val="1"/>
        </dgm:presLayoutVars>
      </dgm:prSet>
      <dgm:spPr/>
    </dgm:pt>
    <dgm:pt modelId="{33180DCA-17B6-4B30-868F-8EF385341AE7}" type="pres">
      <dgm:prSet presAssocID="{3199C414-BA4F-454A-BA07-475489169613}" presName="spaceBetweenRectangles" presStyleCnt="0"/>
      <dgm:spPr/>
    </dgm:pt>
    <dgm:pt modelId="{42C08021-D643-4D4C-A593-A4B1DAF7662A}" type="pres">
      <dgm:prSet presAssocID="{FF7E14E7-8622-44FE-956E-39D1E6FEB432}" presName="parentLin" presStyleCnt="0"/>
      <dgm:spPr/>
    </dgm:pt>
    <dgm:pt modelId="{A4E6DF85-9741-4F5C-941B-6A72DEFDCB91}" type="pres">
      <dgm:prSet presAssocID="{FF7E14E7-8622-44FE-956E-39D1E6FEB432}" presName="parentLeftMargin" presStyleLbl="node1" presStyleIdx="3" presStyleCnt="7"/>
      <dgm:spPr/>
      <dgm:t>
        <a:bodyPr/>
        <a:lstStyle/>
        <a:p>
          <a:endParaRPr lang="en-IN"/>
        </a:p>
      </dgm:t>
    </dgm:pt>
    <dgm:pt modelId="{46FF4118-8CE2-4949-A0E8-101B4DFF7489}" type="pres">
      <dgm:prSet presAssocID="{FF7E14E7-8622-44FE-956E-39D1E6FEB432}" presName="parentText" presStyleLbl="node1" presStyleIdx="4" presStyleCnt="7">
        <dgm:presLayoutVars>
          <dgm:chMax val="0"/>
          <dgm:bulletEnabled val="1"/>
        </dgm:presLayoutVars>
      </dgm:prSet>
      <dgm:spPr/>
      <dgm:t>
        <a:bodyPr/>
        <a:lstStyle/>
        <a:p>
          <a:endParaRPr lang="en-IN"/>
        </a:p>
      </dgm:t>
    </dgm:pt>
    <dgm:pt modelId="{A22C04DA-2F9B-456E-B9F4-62966EDE1C38}" type="pres">
      <dgm:prSet presAssocID="{FF7E14E7-8622-44FE-956E-39D1E6FEB432}" presName="negativeSpace" presStyleCnt="0"/>
      <dgm:spPr/>
    </dgm:pt>
    <dgm:pt modelId="{7CC099D7-704D-4F1F-BE1A-45A105D31CB2}" type="pres">
      <dgm:prSet presAssocID="{FF7E14E7-8622-44FE-956E-39D1E6FEB432}" presName="childText" presStyleLbl="conFgAcc1" presStyleIdx="4" presStyleCnt="7">
        <dgm:presLayoutVars>
          <dgm:bulletEnabled val="1"/>
        </dgm:presLayoutVars>
      </dgm:prSet>
      <dgm:spPr/>
    </dgm:pt>
    <dgm:pt modelId="{40FD93B5-0DE6-41A1-A294-2FD89DC1CD94}" type="pres">
      <dgm:prSet presAssocID="{38A3145E-43DC-4B16-9F05-D66678B5CB24}" presName="spaceBetweenRectangles" presStyleCnt="0"/>
      <dgm:spPr/>
    </dgm:pt>
    <dgm:pt modelId="{93BA808B-37A3-46A4-BE2F-4CA59378DF70}" type="pres">
      <dgm:prSet presAssocID="{1684BE32-3E5A-42DE-AD64-8045C664B009}" presName="parentLin" presStyleCnt="0"/>
      <dgm:spPr/>
    </dgm:pt>
    <dgm:pt modelId="{BA8F4187-77CA-40F1-9F7E-134838939D2B}" type="pres">
      <dgm:prSet presAssocID="{1684BE32-3E5A-42DE-AD64-8045C664B009}" presName="parentLeftMargin" presStyleLbl="node1" presStyleIdx="4" presStyleCnt="7"/>
      <dgm:spPr/>
      <dgm:t>
        <a:bodyPr/>
        <a:lstStyle/>
        <a:p>
          <a:endParaRPr lang="en-IN"/>
        </a:p>
      </dgm:t>
    </dgm:pt>
    <dgm:pt modelId="{44D21A1B-DA2D-48CB-8852-0F00137B6513}" type="pres">
      <dgm:prSet presAssocID="{1684BE32-3E5A-42DE-AD64-8045C664B009}" presName="parentText" presStyleLbl="node1" presStyleIdx="5" presStyleCnt="7">
        <dgm:presLayoutVars>
          <dgm:chMax val="0"/>
          <dgm:bulletEnabled val="1"/>
        </dgm:presLayoutVars>
      </dgm:prSet>
      <dgm:spPr/>
      <dgm:t>
        <a:bodyPr/>
        <a:lstStyle/>
        <a:p>
          <a:endParaRPr lang="en-IN"/>
        </a:p>
      </dgm:t>
    </dgm:pt>
    <dgm:pt modelId="{2321C3C6-C332-4993-BBCF-3472332C5D22}" type="pres">
      <dgm:prSet presAssocID="{1684BE32-3E5A-42DE-AD64-8045C664B009}" presName="negativeSpace" presStyleCnt="0"/>
      <dgm:spPr/>
    </dgm:pt>
    <dgm:pt modelId="{A72FA225-6C19-41FC-8863-09EF4DAB3859}" type="pres">
      <dgm:prSet presAssocID="{1684BE32-3E5A-42DE-AD64-8045C664B009}" presName="childText" presStyleLbl="conFgAcc1" presStyleIdx="5" presStyleCnt="7">
        <dgm:presLayoutVars>
          <dgm:bulletEnabled val="1"/>
        </dgm:presLayoutVars>
      </dgm:prSet>
      <dgm:spPr/>
    </dgm:pt>
    <dgm:pt modelId="{EC926F99-5327-4953-81FB-67048BF13323}" type="pres">
      <dgm:prSet presAssocID="{C85A554B-F4A5-47E5-94C4-B64E0541F86E}" presName="spaceBetweenRectangles" presStyleCnt="0"/>
      <dgm:spPr/>
    </dgm:pt>
    <dgm:pt modelId="{C99CAB3E-8866-4313-B1E3-6ACB646D4E4B}" type="pres">
      <dgm:prSet presAssocID="{E86F391A-7D32-42A1-B208-1B0E946EE064}" presName="parentLin" presStyleCnt="0"/>
      <dgm:spPr/>
    </dgm:pt>
    <dgm:pt modelId="{79F01FC5-8374-433A-B26F-393B95AD14EA}" type="pres">
      <dgm:prSet presAssocID="{E86F391A-7D32-42A1-B208-1B0E946EE064}" presName="parentLeftMargin" presStyleLbl="node1" presStyleIdx="5" presStyleCnt="7"/>
      <dgm:spPr/>
      <dgm:t>
        <a:bodyPr/>
        <a:lstStyle/>
        <a:p>
          <a:endParaRPr lang="en-IN"/>
        </a:p>
      </dgm:t>
    </dgm:pt>
    <dgm:pt modelId="{44C5ACDB-7676-4AF9-AFD6-F94B9E387529}" type="pres">
      <dgm:prSet presAssocID="{E86F391A-7D32-42A1-B208-1B0E946EE064}" presName="parentText" presStyleLbl="node1" presStyleIdx="6" presStyleCnt="7">
        <dgm:presLayoutVars>
          <dgm:chMax val="0"/>
          <dgm:bulletEnabled val="1"/>
        </dgm:presLayoutVars>
      </dgm:prSet>
      <dgm:spPr/>
      <dgm:t>
        <a:bodyPr/>
        <a:lstStyle/>
        <a:p>
          <a:endParaRPr lang="en-IN"/>
        </a:p>
      </dgm:t>
    </dgm:pt>
    <dgm:pt modelId="{2BA083C8-AD20-4DAF-A436-E03C86751B57}" type="pres">
      <dgm:prSet presAssocID="{E86F391A-7D32-42A1-B208-1B0E946EE064}" presName="negativeSpace" presStyleCnt="0"/>
      <dgm:spPr/>
    </dgm:pt>
    <dgm:pt modelId="{308E6ABC-2254-4AE8-B1CB-DE401B8D956D}" type="pres">
      <dgm:prSet presAssocID="{E86F391A-7D32-42A1-B208-1B0E946EE064}" presName="childText" presStyleLbl="conFgAcc1" presStyleIdx="6" presStyleCnt="7">
        <dgm:presLayoutVars>
          <dgm:bulletEnabled val="1"/>
        </dgm:presLayoutVars>
      </dgm:prSet>
      <dgm:spPr/>
    </dgm:pt>
  </dgm:ptLst>
  <dgm:cxnLst>
    <dgm:cxn modelId="{865EB1BF-F8B3-4B22-B865-6CDA93C70421}" type="presOf" srcId="{7070B11B-53DA-42D9-8E0F-FF905D5D073D}" destId="{C5648C5F-A78C-43A8-917B-84A51BEBFD1C}" srcOrd="1" destOrd="0" presId="urn:microsoft.com/office/officeart/2005/8/layout/list1"/>
    <dgm:cxn modelId="{E964A410-4E02-4A01-8235-791EC2A59AE7}" srcId="{6FA63A38-2F04-4423-B2D3-17B0DF460E15}" destId="{7070B11B-53DA-42D9-8E0F-FF905D5D073D}" srcOrd="3" destOrd="0" parTransId="{55367963-6A5E-4807-95A5-7C08DD6E13D6}" sibTransId="{3199C414-BA4F-454A-BA07-475489169613}"/>
    <dgm:cxn modelId="{F28F85AD-F526-4F45-AB1A-E12865906805}" type="presOf" srcId="{436641ED-8DF6-4C73-B085-934DAB7EAE7E}" destId="{2D94F0E2-D5ED-4D00-A4FC-052239058A8C}" srcOrd="1" destOrd="0" presId="urn:microsoft.com/office/officeart/2005/8/layout/list1"/>
    <dgm:cxn modelId="{D35D939A-383B-42C5-9F55-0943F0F599BF}" srcId="{6FA63A38-2F04-4423-B2D3-17B0DF460E15}" destId="{EB841502-7746-4A3D-A071-17B162BD6941}" srcOrd="2" destOrd="0" parTransId="{92DEF013-7945-45CA-BE95-4B22DBC92CB5}" sibTransId="{26A286D2-21E0-493E-9D4A-717938E9AB77}"/>
    <dgm:cxn modelId="{48A58F16-09F3-49A3-B74B-B3F1FF200679}" type="presOf" srcId="{7070B11B-53DA-42D9-8E0F-FF905D5D073D}" destId="{4447287E-03AB-4423-B50D-F560F40C2601}" srcOrd="0" destOrd="0" presId="urn:microsoft.com/office/officeart/2005/8/layout/list1"/>
    <dgm:cxn modelId="{63362832-4944-4E36-B909-E313B9EB00B9}" type="presOf" srcId="{284634C8-20AD-4F8E-B78C-689482C907CD}" destId="{63031D5B-BB82-4DE3-ABAE-0F91791CA307}" srcOrd="0" destOrd="0" presId="urn:microsoft.com/office/officeart/2005/8/layout/list1"/>
    <dgm:cxn modelId="{AE6BD340-7533-4AB5-A399-EAA002E1E15C}" type="presOf" srcId="{E86F391A-7D32-42A1-B208-1B0E946EE064}" destId="{79F01FC5-8374-433A-B26F-393B95AD14EA}" srcOrd="0" destOrd="0" presId="urn:microsoft.com/office/officeart/2005/8/layout/list1"/>
    <dgm:cxn modelId="{B7A8BB16-338C-4687-A484-E8C0023933AB}" type="presOf" srcId="{284634C8-20AD-4F8E-B78C-689482C907CD}" destId="{EC02895E-3FDA-4986-9B0B-077BA9FAF31C}" srcOrd="1" destOrd="0" presId="urn:microsoft.com/office/officeart/2005/8/layout/list1"/>
    <dgm:cxn modelId="{8371684E-A3DD-42E0-A226-CE170E44BF4D}" type="presOf" srcId="{6FA63A38-2F04-4423-B2D3-17B0DF460E15}" destId="{14CFB355-B86A-4175-99B7-31E4EF1B74FE}" srcOrd="0" destOrd="0" presId="urn:microsoft.com/office/officeart/2005/8/layout/list1"/>
    <dgm:cxn modelId="{69E22255-81CF-4CFC-8CD8-4FD3C2B1F83F}" type="presOf" srcId="{1684BE32-3E5A-42DE-AD64-8045C664B009}" destId="{44D21A1B-DA2D-48CB-8852-0F00137B6513}" srcOrd="1" destOrd="0" presId="urn:microsoft.com/office/officeart/2005/8/layout/list1"/>
    <dgm:cxn modelId="{2E9E0EC0-3AF5-42BC-979F-2E83A8C59BCB}" type="presOf" srcId="{FF7E14E7-8622-44FE-956E-39D1E6FEB432}" destId="{A4E6DF85-9741-4F5C-941B-6A72DEFDCB91}" srcOrd="0" destOrd="0" presId="urn:microsoft.com/office/officeart/2005/8/layout/list1"/>
    <dgm:cxn modelId="{D998EB99-E0AA-4925-B574-A132609CF65D}" type="presOf" srcId="{EB841502-7746-4A3D-A071-17B162BD6941}" destId="{153EED0F-4013-4A42-A318-7B96885A2F25}" srcOrd="1" destOrd="0" presId="urn:microsoft.com/office/officeart/2005/8/layout/list1"/>
    <dgm:cxn modelId="{82F10109-ABFE-4600-8227-AEF17447E876}" type="presOf" srcId="{FF7E14E7-8622-44FE-956E-39D1E6FEB432}" destId="{46FF4118-8CE2-4949-A0E8-101B4DFF7489}" srcOrd="1" destOrd="0" presId="urn:microsoft.com/office/officeart/2005/8/layout/list1"/>
    <dgm:cxn modelId="{E9BB612A-60A4-493D-85B1-DB8BFA8DBF38}" srcId="{6FA63A38-2F04-4423-B2D3-17B0DF460E15}" destId="{1684BE32-3E5A-42DE-AD64-8045C664B009}" srcOrd="5" destOrd="0" parTransId="{8DF93DD3-583B-4054-A366-DEA64F9F2C6D}" sibTransId="{C85A554B-F4A5-47E5-94C4-B64E0541F86E}"/>
    <dgm:cxn modelId="{C0368434-A28F-413F-A381-55821B62C12F}" type="presOf" srcId="{E86F391A-7D32-42A1-B208-1B0E946EE064}" destId="{44C5ACDB-7676-4AF9-AFD6-F94B9E387529}" srcOrd="1" destOrd="0" presId="urn:microsoft.com/office/officeart/2005/8/layout/list1"/>
    <dgm:cxn modelId="{A3FF2AAA-00EF-467F-AB82-9302AF74FC9A}" srcId="{6FA63A38-2F04-4423-B2D3-17B0DF460E15}" destId="{E86F391A-7D32-42A1-B208-1B0E946EE064}" srcOrd="6" destOrd="0" parTransId="{21C2DD71-BC83-445F-9D57-4A147DE0D97D}" sibTransId="{45D7B391-3AD2-4C5A-8372-F92D59B85E39}"/>
    <dgm:cxn modelId="{72842177-22A4-44A6-BC72-9D8F60442653}" srcId="{6FA63A38-2F04-4423-B2D3-17B0DF460E15}" destId="{436641ED-8DF6-4C73-B085-934DAB7EAE7E}" srcOrd="0" destOrd="0" parTransId="{5A51E2D0-06F0-4196-987D-9CF5897555F3}" sibTransId="{688D8842-CF60-4F87-97F1-8E5CFDC4595E}"/>
    <dgm:cxn modelId="{AC7F5026-6859-4A68-B0CD-AFF0F8ECD667}" srcId="{6FA63A38-2F04-4423-B2D3-17B0DF460E15}" destId="{284634C8-20AD-4F8E-B78C-689482C907CD}" srcOrd="1" destOrd="0" parTransId="{DB4BE53D-2B52-47AE-9C42-719B22E85ED3}" sibTransId="{AF966B99-A038-49D9-8F15-48CF4E63CDC4}"/>
    <dgm:cxn modelId="{A4BA3B94-BFB1-449F-A073-4E5216D50612}" type="presOf" srcId="{436641ED-8DF6-4C73-B085-934DAB7EAE7E}" destId="{A1BE6936-8528-4187-92E9-F726F9D9E2A9}" srcOrd="0" destOrd="0" presId="urn:microsoft.com/office/officeart/2005/8/layout/list1"/>
    <dgm:cxn modelId="{B0CC4DC2-A1EC-439D-9105-2ACCD5F475FE}" srcId="{6FA63A38-2F04-4423-B2D3-17B0DF460E15}" destId="{FF7E14E7-8622-44FE-956E-39D1E6FEB432}" srcOrd="4" destOrd="0" parTransId="{A5420714-48A1-4CC4-B3BC-FE291CBA697B}" sibTransId="{38A3145E-43DC-4B16-9F05-D66678B5CB24}"/>
    <dgm:cxn modelId="{30DE6155-21AA-4898-A975-1443DB4C9F20}" type="presOf" srcId="{EB841502-7746-4A3D-A071-17B162BD6941}" destId="{CFDEE0E5-6C8E-4009-8444-125C84903900}" srcOrd="0" destOrd="0" presId="urn:microsoft.com/office/officeart/2005/8/layout/list1"/>
    <dgm:cxn modelId="{35D17659-8608-4296-9783-5F3AC373369D}" type="presOf" srcId="{1684BE32-3E5A-42DE-AD64-8045C664B009}" destId="{BA8F4187-77CA-40F1-9F7E-134838939D2B}" srcOrd="0" destOrd="0" presId="urn:microsoft.com/office/officeart/2005/8/layout/list1"/>
    <dgm:cxn modelId="{60D0BC8E-001C-4FDA-8363-995A658C3D3F}" type="presParOf" srcId="{14CFB355-B86A-4175-99B7-31E4EF1B74FE}" destId="{FAC847A6-CA2A-4720-91E9-B06EBD7E6744}" srcOrd="0" destOrd="0" presId="urn:microsoft.com/office/officeart/2005/8/layout/list1"/>
    <dgm:cxn modelId="{AD5F8CCB-8C1D-40A6-A162-A5CEFF905E0A}" type="presParOf" srcId="{FAC847A6-CA2A-4720-91E9-B06EBD7E6744}" destId="{A1BE6936-8528-4187-92E9-F726F9D9E2A9}" srcOrd="0" destOrd="0" presId="urn:microsoft.com/office/officeart/2005/8/layout/list1"/>
    <dgm:cxn modelId="{0C40FE7F-0810-4E35-80E8-DECC0C1805ED}" type="presParOf" srcId="{FAC847A6-CA2A-4720-91E9-B06EBD7E6744}" destId="{2D94F0E2-D5ED-4D00-A4FC-052239058A8C}" srcOrd="1" destOrd="0" presId="urn:microsoft.com/office/officeart/2005/8/layout/list1"/>
    <dgm:cxn modelId="{61892748-EF68-45D9-A40E-ABDEC77B867A}" type="presParOf" srcId="{14CFB355-B86A-4175-99B7-31E4EF1B74FE}" destId="{0E3763C4-4ABE-4C61-9DF1-39D82883F8C6}" srcOrd="1" destOrd="0" presId="urn:microsoft.com/office/officeart/2005/8/layout/list1"/>
    <dgm:cxn modelId="{2DA12668-44A7-4440-98A2-6188F827DEB1}" type="presParOf" srcId="{14CFB355-B86A-4175-99B7-31E4EF1B74FE}" destId="{8BFE84A0-C7BD-4CDE-999D-ABF3A9CBFDD3}" srcOrd="2" destOrd="0" presId="urn:microsoft.com/office/officeart/2005/8/layout/list1"/>
    <dgm:cxn modelId="{37D2225B-A016-4580-B145-AF46B1929FA6}" type="presParOf" srcId="{14CFB355-B86A-4175-99B7-31E4EF1B74FE}" destId="{651ACF20-6D78-43BA-A81D-D982E3306329}" srcOrd="3" destOrd="0" presId="urn:microsoft.com/office/officeart/2005/8/layout/list1"/>
    <dgm:cxn modelId="{65BFE549-A936-4AA3-BEF5-9B7FCAE73555}" type="presParOf" srcId="{14CFB355-B86A-4175-99B7-31E4EF1B74FE}" destId="{96813087-1BBA-4B2B-996B-0DFE26A80CE4}" srcOrd="4" destOrd="0" presId="urn:microsoft.com/office/officeart/2005/8/layout/list1"/>
    <dgm:cxn modelId="{951803A5-513B-457A-87E6-712884384107}" type="presParOf" srcId="{96813087-1BBA-4B2B-996B-0DFE26A80CE4}" destId="{63031D5B-BB82-4DE3-ABAE-0F91791CA307}" srcOrd="0" destOrd="0" presId="urn:microsoft.com/office/officeart/2005/8/layout/list1"/>
    <dgm:cxn modelId="{31FD2FD3-654B-4DE2-8D07-932359362C4A}" type="presParOf" srcId="{96813087-1BBA-4B2B-996B-0DFE26A80CE4}" destId="{EC02895E-3FDA-4986-9B0B-077BA9FAF31C}" srcOrd="1" destOrd="0" presId="urn:microsoft.com/office/officeart/2005/8/layout/list1"/>
    <dgm:cxn modelId="{8EC2B92C-9031-47B8-9561-E0FA31E06688}" type="presParOf" srcId="{14CFB355-B86A-4175-99B7-31E4EF1B74FE}" destId="{0A28CB3E-F249-4F8C-8084-79A36A70983E}" srcOrd="5" destOrd="0" presId="urn:microsoft.com/office/officeart/2005/8/layout/list1"/>
    <dgm:cxn modelId="{22F8B11C-D87E-4BD2-A2BF-F23195D02A60}" type="presParOf" srcId="{14CFB355-B86A-4175-99B7-31E4EF1B74FE}" destId="{B70C7DB6-DA8B-439C-BDBC-C4AE7340FB8B}" srcOrd="6" destOrd="0" presId="urn:microsoft.com/office/officeart/2005/8/layout/list1"/>
    <dgm:cxn modelId="{5E3E7D2C-8F1C-4566-A46E-FFB7C0942267}" type="presParOf" srcId="{14CFB355-B86A-4175-99B7-31E4EF1B74FE}" destId="{9DD424A8-567D-4139-9468-C83E28BF07B1}" srcOrd="7" destOrd="0" presId="urn:microsoft.com/office/officeart/2005/8/layout/list1"/>
    <dgm:cxn modelId="{B4EC6B91-16FF-4504-998C-BD09FACA359D}" type="presParOf" srcId="{14CFB355-B86A-4175-99B7-31E4EF1B74FE}" destId="{98939AD7-9E9B-4AC0-B142-3AFC54847C0D}" srcOrd="8" destOrd="0" presId="urn:microsoft.com/office/officeart/2005/8/layout/list1"/>
    <dgm:cxn modelId="{1D5DA5B0-CF47-4BD6-80AF-55F046102E8B}" type="presParOf" srcId="{98939AD7-9E9B-4AC0-B142-3AFC54847C0D}" destId="{CFDEE0E5-6C8E-4009-8444-125C84903900}" srcOrd="0" destOrd="0" presId="urn:microsoft.com/office/officeart/2005/8/layout/list1"/>
    <dgm:cxn modelId="{15384BD9-D834-4E46-A23D-51F7AF0CAFDA}" type="presParOf" srcId="{98939AD7-9E9B-4AC0-B142-3AFC54847C0D}" destId="{153EED0F-4013-4A42-A318-7B96885A2F25}" srcOrd="1" destOrd="0" presId="urn:microsoft.com/office/officeart/2005/8/layout/list1"/>
    <dgm:cxn modelId="{7E773DB0-0266-4229-952D-970141EED5AA}" type="presParOf" srcId="{14CFB355-B86A-4175-99B7-31E4EF1B74FE}" destId="{A2C89F95-3649-49AF-9A4F-4EC4D609AAE6}" srcOrd="9" destOrd="0" presId="urn:microsoft.com/office/officeart/2005/8/layout/list1"/>
    <dgm:cxn modelId="{F52E345C-80BE-480B-8D28-A64BD2B72D17}" type="presParOf" srcId="{14CFB355-B86A-4175-99B7-31E4EF1B74FE}" destId="{FBDDD4B4-B699-4B25-961D-A45413FB9FF7}" srcOrd="10" destOrd="0" presId="urn:microsoft.com/office/officeart/2005/8/layout/list1"/>
    <dgm:cxn modelId="{51F52CE8-673F-49FA-A79E-FC5FF9C3BA90}" type="presParOf" srcId="{14CFB355-B86A-4175-99B7-31E4EF1B74FE}" destId="{F86B2665-8143-479E-BD01-AB6C17CCBBB2}" srcOrd="11" destOrd="0" presId="urn:microsoft.com/office/officeart/2005/8/layout/list1"/>
    <dgm:cxn modelId="{81983223-AA34-4D01-896E-0275E98B18CC}" type="presParOf" srcId="{14CFB355-B86A-4175-99B7-31E4EF1B74FE}" destId="{B69CFAAE-F05B-4093-AF48-E90417848215}" srcOrd="12" destOrd="0" presId="urn:microsoft.com/office/officeart/2005/8/layout/list1"/>
    <dgm:cxn modelId="{987702EE-359D-4348-A311-8B5A13AB8163}" type="presParOf" srcId="{B69CFAAE-F05B-4093-AF48-E90417848215}" destId="{4447287E-03AB-4423-B50D-F560F40C2601}" srcOrd="0" destOrd="0" presId="urn:microsoft.com/office/officeart/2005/8/layout/list1"/>
    <dgm:cxn modelId="{8FC3649A-4745-4C21-8149-6C0D9AC85BE3}" type="presParOf" srcId="{B69CFAAE-F05B-4093-AF48-E90417848215}" destId="{C5648C5F-A78C-43A8-917B-84A51BEBFD1C}" srcOrd="1" destOrd="0" presId="urn:microsoft.com/office/officeart/2005/8/layout/list1"/>
    <dgm:cxn modelId="{9C2D5AD2-3EDF-4786-A667-B341D20BCA15}" type="presParOf" srcId="{14CFB355-B86A-4175-99B7-31E4EF1B74FE}" destId="{001532FB-94E8-44A0-8852-679A814D41A0}" srcOrd="13" destOrd="0" presId="urn:microsoft.com/office/officeart/2005/8/layout/list1"/>
    <dgm:cxn modelId="{FC374F96-8BE1-4569-911C-6D8DB9191B33}" type="presParOf" srcId="{14CFB355-B86A-4175-99B7-31E4EF1B74FE}" destId="{BDB8AFA5-DCA6-4D24-8BAB-97666AE5101E}" srcOrd="14" destOrd="0" presId="urn:microsoft.com/office/officeart/2005/8/layout/list1"/>
    <dgm:cxn modelId="{93A5BFF0-0DE9-44CF-897A-1B185063B807}" type="presParOf" srcId="{14CFB355-B86A-4175-99B7-31E4EF1B74FE}" destId="{33180DCA-17B6-4B30-868F-8EF385341AE7}" srcOrd="15" destOrd="0" presId="urn:microsoft.com/office/officeart/2005/8/layout/list1"/>
    <dgm:cxn modelId="{65475BF8-92F0-4A73-B61C-553F8B0E9938}" type="presParOf" srcId="{14CFB355-B86A-4175-99B7-31E4EF1B74FE}" destId="{42C08021-D643-4D4C-A593-A4B1DAF7662A}" srcOrd="16" destOrd="0" presId="urn:microsoft.com/office/officeart/2005/8/layout/list1"/>
    <dgm:cxn modelId="{1781B0D3-6C9E-40DB-94DD-360AC948C586}" type="presParOf" srcId="{42C08021-D643-4D4C-A593-A4B1DAF7662A}" destId="{A4E6DF85-9741-4F5C-941B-6A72DEFDCB91}" srcOrd="0" destOrd="0" presId="urn:microsoft.com/office/officeart/2005/8/layout/list1"/>
    <dgm:cxn modelId="{C10F4431-8AFE-4DFF-AFC7-F9342628CFDA}" type="presParOf" srcId="{42C08021-D643-4D4C-A593-A4B1DAF7662A}" destId="{46FF4118-8CE2-4949-A0E8-101B4DFF7489}" srcOrd="1" destOrd="0" presId="urn:microsoft.com/office/officeart/2005/8/layout/list1"/>
    <dgm:cxn modelId="{A8C40A9D-0A44-492F-8A0A-05BDFF800C6A}" type="presParOf" srcId="{14CFB355-B86A-4175-99B7-31E4EF1B74FE}" destId="{A22C04DA-2F9B-456E-B9F4-62966EDE1C38}" srcOrd="17" destOrd="0" presId="urn:microsoft.com/office/officeart/2005/8/layout/list1"/>
    <dgm:cxn modelId="{AF0FABE3-9D65-490F-9614-4A48F4A4787B}" type="presParOf" srcId="{14CFB355-B86A-4175-99B7-31E4EF1B74FE}" destId="{7CC099D7-704D-4F1F-BE1A-45A105D31CB2}" srcOrd="18" destOrd="0" presId="urn:microsoft.com/office/officeart/2005/8/layout/list1"/>
    <dgm:cxn modelId="{BD188A87-E472-4424-A0D8-ECA86CC689C8}" type="presParOf" srcId="{14CFB355-B86A-4175-99B7-31E4EF1B74FE}" destId="{40FD93B5-0DE6-41A1-A294-2FD89DC1CD94}" srcOrd="19" destOrd="0" presId="urn:microsoft.com/office/officeart/2005/8/layout/list1"/>
    <dgm:cxn modelId="{7E691D68-5F43-43E6-80F3-04BD17CC7369}" type="presParOf" srcId="{14CFB355-B86A-4175-99B7-31E4EF1B74FE}" destId="{93BA808B-37A3-46A4-BE2F-4CA59378DF70}" srcOrd="20" destOrd="0" presId="urn:microsoft.com/office/officeart/2005/8/layout/list1"/>
    <dgm:cxn modelId="{251B29C0-7156-4B04-A5E0-4FBB704540AB}" type="presParOf" srcId="{93BA808B-37A3-46A4-BE2F-4CA59378DF70}" destId="{BA8F4187-77CA-40F1-9F7E-134838939D2B}" srcOrd="0" destOrd="0" presId="urn:microsoft.com/office/officeart/2005/8/layout/list1"/>
    <dgm:cxn modelId="{A0218E98-9BF8-4A88-887F-0FB343D2F628}" type="presParOf" srcId="{93BA808B-37A3-46A4-BE2F-4CA59378DF70}" destId="{44D21A1B-DA2D-48CB-8852-0F00137B6513}" srcOrd="1" destOrd="0" presId="urn:microsoft.com/office/officeart/2005/8/layout/list1"/>
    <dgm:cxn modelId="{CB7D82B0-A074-4FC9-A8B4-9B95712E0F56}" type="presParOf" srcId="{14CFB355-B86A-4175-99B7-31E4EF1B74FE}" destId="{2321C3C6-C332-4993-BBCF-3472332C5D22}" srcOrd="21" destOrd="0" presId="urn:microsoft.com/office/officeart/2005/8/layout/list1"/>
    <dgm:cxn modelId="{83E8C218-2FB8-4814-AD78-FF7C9BFCFF4F}" type="presParOf" srcId="{14CFB355-B86A-4175-99B7-31E4EF1B74FE}" destId="{A72FA225-6C19-41FC-8863-09EF4DAB3859}" srcOrd="22" destOrd="0" presId="urn:microsoft.com/office/officeart/2005/8/layout/list1"/>
    <dgm:cxn modelId="{D71E860D-04B2-456D-B2A0-DE244AA7196A}" type="presParOf" srcId="{14CFB355-B86A-4175-99B7-31E4EF1B74FE}" destId="{EC926F99-5327-4953-81FB-67048BF13323}" srcOrd="23" destOrd="0" presId="urn:microsoft.com/office/officeart/2005/8/layout/list1"/>
    <dgm:cxn modelId="{398E5230-3BFA-48F8-A7DC-CCCFC492AEF4}" type="presParOf" srcId="{14CFB355-B86A-4175-99B7-31E4EF1B74FE}" destId="{C99CAB3E-8866-4313-B1E3-6ACB646D4E4B}" srcOrd="24" destOrd="0" presId="urn:microsoft.com/office/officeart/2005/8/layout/list1"/>
    <dgm:cxn modelId="{3B2EB89F-E9C5-4EBD-85E3-64C7E60E66B1}" type="presParOf" srcId="{C99CAB3E-8866-4313-B1E3-6ACB646D4E4B}" destId="{79F01FC5-8374-433A-B26F-393B95AD14EA}" srcOrd="0" destOrd="0" presId="urn:microsoft.com/office/officeart/2005/8/layout/list1"/>
    <dgm:cxn modelId="{D8D30171-5A46-4047-B51E-B76945AF209C}" type="presParOf" srcId="{C99CAB3E-8866-4313-B1E3-6ACB646D4E4B}" destId="{44C5ACDB-7676-4AF9-AFD6-F94B9E387529}" srcOrd="1" destOrd="0" presId="urn:microsoft.com/office/officeart/2005/8/layout/list1"/>
    <dgm:cxn modelId="{7805465E-08CB-4CF2-AD6B-ED2EE01EABB5}" type="presParOf" srcId="{14CFB355-B86A-4175-99B7-31E4EF1B74FE}" destId="{2BA083C8-AD20-4DAF-A436-E03C86751B57}" srcOrd="25" destOrd="0" presId="urn:microsoft.com/office/officeart/2005/8/layout/list1"/>
    <dgm:cxn modelId="{5DDCDF48-5FB2-4ED8-91D0-69E5DAB10FA6}" type="presParOf" srcId="{14CFB355-B86A-4175-99B7-31E4EF1B74FE}" destId="{308E6ABC-2254-4AE8-B1CB-DE401B8D956D}" srcOrd="26" destOrd="0" presId="urn:microsoft.com/office/officeart/2005/8/layout/list1"/>
  </dgm:cxnLst>
  <dgm:bg/>
  <dgm:whole/>
</dgm:dataModel>
</file>

<file path=ppt/diagrams/data22.xml><?xml version="1.0" encoding="utf-8"?>
<dgm:dataModel xmlns:dgm="http://schemas.openxmlformats.org/drawingml/2006/diagram" xmlns:a="http://schemas.openxmlformats.org/drawingml/2006/main">
  <dgm:ptLst>
    <dgm:pt modelId="{6FA63A38-2F04-4423-B2D3-17B0DF460E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6641ED-8DF6-4C73-B085-934DAB7EAE7E}">
      <dgm:prSet phldrT="[Text]"/>
      <dgm:spPr>
        <a:solidFill>
          <a:schemeClr val="tx2">
            <a:lumMod val="60000"/>
            <a:lumOff val="40000"/>
          </a:schemeClr>
        </a:solidFill>
      </dgm:spPr>
      <dgm:t>
        <a:bodyPr/>
        <a:lstStyle/>
        <a:p>
          <a:r>
            <a:rPr lang="en-US" b="1" dirty="0" smtClean="0"/>
            <a:t>Poverty</a:t>
          </a:r>
          <a:endParaRPr lang="en-US" dirty="0"/>
        </a:p>
      </dgm:t>
    </dgm:pt>
    <dgm:pt modelId="{5A51E2D0-06F0-4196-987D-9CF5897555F3}" type="parTrans" cxnId="{72842177-22A4-44A6-BC72-9D8F60442653}">
      <dgm:prSet/>
      <dgm:spPr/>
      <dgm:t>
        <a:bodyPr/>
        <a:lstStyle/>
        <a:p>
          <a:endParaRPr lang="en-US"/>
        </a:p>
      </dgm:t>
    </dgm:pt>
    <dgm:pt modelId="{688D8842-CF60-4F87-97F1-8E5CFDC4595E}" type="sibTrans" cxnId="{72842177-22A4-44A6-BC72-9D8F60442653}">
      <dgm:prSet/>
      <dgm:spPr/>
      <dgm:t>
        <a:bodyPr/>
        <a:lstStyle/>
        <a:p>
          <a:endParaRPr lang="en-US"/>
        </a:p>
      </dgm:t>
    </dgm:pt>
    <dgm:pt modelId="{284634C8-20AD-4F8E-B78C-689482C907CD}">
      <dgm:prSet phldrT="[Text]"/>
      <dgm:spPr>
        <a:solidFill>
          <a:schemeClr val="tx2">
            <a:lumMod val="60000"/>
            <a:lumOff val="40000"/>
          </a:schemeClr>
        </a:solidFill>
      </dgm:spPr>
      <dgm:t>
        <a:bodyPr/>
        <a:lstStyle/>
        <a:p>
          <a:r>
            <a:rPr lang="en-US" b="1" dirty="0" smtClean="0"/>
            <a:t>Malnutrition</a:t>
          </a:r>
          <a:endParaRPr lang="en-US" dirty="0"/>
        </a:p>
      </dgm:t>
    </dgm:pt>
    <dgm:pt modelId="{DB4BE53D-2B52-47AE-9C42-719B22E85ED3}" type="parTrans" cxnId="{AC7F5026-6859-4A68-B0CD-AFF0F8ECD667}">
      <dgm:prSet/>
      <dgm:spPr/>
      <dgm:t>
        <a:bodyPr/>
        <a:lstStyle/>
        <a:p>
          <a:endParaRPr lang="en-US"/>
        </a:p>
      </dgm:t>
    </dgm:pt>
    <dgm:pt modelId="{AF966B99-A038-49D9-8F15-48CF4E63CDC4}" type="sibTrans" cxnId="{AC7F5026-6859-4A68-B0CD-AFF0F8ECD667}">
      <dgm:prSet/>
      <dgm:spPr/>
      <dgm:t>
        <a:bodyPr/>
        <a:lstStyle/>
        <a:p>
          <a:endParaRPr lang="en-US"/>
        </a:p>
      </dgm:t>
    </dgm:pt>
    <dgm:pt modelId="{EB841502-7746-4A3D-A071-17B162BD6941}">
      <dgm:prSet phldrT="[Text]"/>
      <dgm:spPr>
        <a:solidFill>
          <a:schemeClr val="tx2">
            <a:lumMod val="60000"/>
            <a:lumOff val="40000"/>
          </a:schemeClr>
        </a:solidFill>
      </dgm:spPr>
      <dgm:t>
        <a:bodyPr/>
        <a:lstStyle/>
        <a:p>
          <a:r>
            <a:rPr lang="en-US" b="1" dirty="0" smtClean="0"/>
            <a:t>Illiteracy</a:t>
          </a:r>
          <a:endParaRPr lang="en-US" b="1" dirty="0"/>
        </a:p>
      </dgm:t>
    </dgm:pt>
    <dgm:pt modelId="{92DEF013-7945-45CA-BE95-4B22DBC92CB5}" type="parTrans" cxnId="{D35D939A-383B-42C5-9F55-0943F0F599BF}">
      <dgm:prSet/>
      <dgm:spPr/>
      <dgm:t>
        <a:bodyPr/>
        <a:lstStyle/>
        <a:p>
          <a:endParaRPr lang="en-US"/>
        </a:p>
      </dgm:t>
    </dgm:pt>
    <dgm:pt modelId="{26A286D2-21E0-493E-9D4A-717938E9AB77}" type="sibTrans" cxnId="{D35D939A-383B-42C5-9F55-0943F0F599BF}">
      <dgm:prSet/>
      <dgm:spPr/>
      <dgm:t>
        <a:bodyPr/>
        <a:lstStyle/>
        <a:p>
          <a:endParaRPr lang="en-US"/>
        </a:p>
      </dgm:t>
    </dgm:pt>
    <dgm:pt modelId="{1684BE32-3E5A-42DE-AD64-8045C664B009}">
      <dgm:prSet/>
      <dgm:spPr/>
      <dgm:t>
        <a:bodyPr/>
        <a:lstStyle/>
        <a:p>
          <a:r>
            <a:rPr lang="en-US" dirty="0" smtClean="0"/>
            <a:t>Funding</a:t>
          </a:r>
          <a:endParaRPr lang="en-US" dirty="0"/>
        </a:p>
      </dgm:t>
    </dgm:pt>
    <dgm:pt modelId="{8DF93DD3-583B-4054-A366-DEA64F9F2C6D}" type="parTrans" cxnId="{E9BB612A-60A4-493D-85B1-DB8BFA8DBF38}">
      <dgm:prSet/>
      <dgm:spPr/>
      <dgm:t>
        <a:bodyPr/>
        <a:lstStyle/>
        <a:p>
          <a:endParaRPr lang="en-US"/>
        </a:p>
      </dgm:t>
    </dgm:pt>
    <dgm:pt modelId="{C85A554B-F4A5-47E5-94C4-B64E0541F86E}" type="sibTrans" cxnId="{E9BB612A-60A4-493D-85B1-DB8BFA8DBF38}">
      <dgm:prSet/>
      <dgm:spPr/>
      <dgm:t>
        <a:bodyPr/>
        <a:lstStyle/>
        <a:p>
          <a:endParaRPr lang="en-US"/>
        </a:p>
      </dgm:t>
    </dgm:pt>
    <dgm:pt modelId="{7070B11B-53DA-42D9-8E0F-FF905D5D073D}">
      <dgm:prSet/>
      <dgm:spPr>
        <a:solidFill>
          <a:srgbClr val="00B050"/>
        </a:solidFill>
      </dgm:spPr>
      <dgm:t>
        <a:bodyPr/>
        <a:lstStyle/>
        <a:p>
          <a:r>
            <a:rPr lang="en-US" dirty="0" smtClean="0">
              <a:latin typeface="Arial Rounded MT Bold" pitchFamily="34" charset="0"/>
            </a:rPr>
            <a:t>Infrastructure</a:t>
          </a:r>
          <a:endParaRPr lang="en-US" dirty="0">
            <a:latin typeface="Arial Rounded MT Bold" pitchFamily="34" charset="0"/>
          </a:endParaRPr>
        </a:p>
      </dgm:t>
    </dgm:pt>
    <dgm:pt modelId="{55367963-6A5E-4807-95A5-7C08DD6E13D6}" type="parTrans" cxnId="{E964A410-4E02-4A01-8235-791EC2A59AE7}">
      <dgm:prSet/>
      <dgm:spPr/>
      <dgm:t>
        <a:bodyPr/>
        <a:lstStyle/>
        <a:p>
          <a:endParaRPr lang="en-US"/>
        </a:p>
      </dgm:t>
    </dgm:pt>
    <dgm:pt modelId="{3199C414-BA4F-454A-BA07-475489169613}" type="sibTrans" cxnId="{E964A410-4E02-4A01-8235-791EC2A59AE7}">
      <dgm:prSet/>
      <dgm:spPr/>
      <dgm:t>
        <a:bodyPr/>
        <a:lstStyle/>
        <a:p>
          <a:endParaRPr lang="en-US"/>
        </a:p>
      </dgm:t>
    </dgm:pt>
    <dgm:pt modelId="{FF7E14E7-8622-44FE-956E-39D1E6FEB432}">
      <dgm:prSet/>
      <dgm:spPr>
        <a:solidFill>
          <a:srgbClr val="00B050"/>
        </a:solidFill>
      </dgm:spPr>
      <dgm:t>
        <a:bodyPr/>
        <a:lstStyle/>
        <a:p>
          <a:r>
            <a:rPr lang="en-US" dirty="0" smtClean="0">
              <a:latin typeface="Arial Rounded MT Bold" pitchFamily="34" charset="0"/>
            </a:rPr>
            <a:t>Manpower</a:t>
          </a:r>
          <a:endParaRPr lang="en-US" dirty="0">
            <a:latin typeface="Arial Rounded MT Bold" pitchFamily="34" charset="0"/>
          </a:endParaRPr>
        </a:p>
      </dgm:t>
    </dgm:pt>
    <dgm:pt modelId="{A5420714-48A1-4CC4-B3BC-FE291CBA697B}" type="parTrans" cxnId="{B0CC4DC2-A1EC-439D-9105-2ACCD5F475FE}">
      <dgm:prSet/>
      <dgm:spPr/>
      <dgm:t>
        <a:bodyPr/>
        <a:lstStyle/>
        <a:p>
          <a:endParaRPr lang="en-US"/>
        </a:p>
      </dgm:t>
    </dgm:pt>
    <dgm:pt modelId="{38A3145E-43DC-4B16-9F05-D66678B5CB24}" type="sibTrans" cxnId="{B0CC4DC2-A1EC-439D-9105-2ACCD5F475FE}">
      <dgm:prSet/>
      <dgm:spPr/>
      <dgm:t>
        <a:bodyPr/>
        <a:lstStyle/>
        <a:p>
          <a:endParaRPr lang="en-US"/>
        </a:p>
      </dgm:t>
    </dgm:pt>
    <dgm:pt modelId="{E86F391A-7D32-42A1-B208-1B0E946EE064}">
      <dgm:prSet/>
      <dgm:spPr/>
      <dgm:t>
        <a:bodyPr/>
        <a:lstStyle/>
        <a:p>
          <a:r>
            <a:rPr lang="en-US" dirty="0" smtClean="0"/>
            <a:t>Standardization</a:t>
          </a:r>
          <a:endParaRPr lang="en-US" dirty="0"/>
        </a:p>
      </dgm:t>
    </dgm:pt>
    <dgm:pt modelId="{21C2DD71-BC83-445F-9D57-4A147DE0D97D}" type="parTrans" cxnId="{A3FF2AAA-00EF-467F-AB82-9302AF74FC9A}">
      <dgm:prSet/>
      <dgm:spPr/>
      <dgm:t>
        <a:bodyPr/>
        <a:lstStyle/>
        <a:p>
          <a:endParaRPr lang="en-US"/>
        </a:p>
      </dgm:t>
    </dgm:pt>
    <dgm:pt modelId="{45D7B391-3AD2-4C5A-8372-F92D59B85E39}" type="sibTrans" cxnId="{A3FF2AAA-00EF-467F-AB82-9302AF74FC9A}">
      <dgm:prSet/>
      <dgm:spPr/>
      <dgm:t>
        <a:bodyPr/>
        <a:lstStyle/>
        <a:p>
          <a:endParaRPr lang="en-US"/>
        </a:p>
      </dgm:t>
    </dgm:pt>
    <dgm:pt modelId="{14CFB355-B86A-4175-99B7-31E4EF1B74FE}" type="pres">
      <dgm:prSet presAssocID="{6FA63A38-2F04-4423-B2D3-17B0DF460E15}" presName="linear" presStyleCnt="0">
        <dgm:presLayoutVars>
          <dgm:dir/>
          <dgm:animLvl val="lvl"/>
          <dgm:resizeHandles val="exact"/>
        </dgm:presLayoutVars>
      </dgm:prSet>
      <dgm:spPr/>
      <dgm:t>
        <a:bodyPr/>
        <a:lstStyle/>
        <a:p>
          <a:endParaRPr lang="en-IN"/>
        </a:p>
      </dgm:t>
    </dgm:pt>
    <dgm:pt modelId="{FAC847A6-CA2A-4720-91E9-B06EBD7E6744}" type="pres">
      <dgm:prSet presAssocID="{436641ED-8DF6-4C73-B085-934DAB7EAE7E}" presName="parentLin" presStyleCnt="0"/>
      <dgm:spPr/>
    </dgm:pt>
    <dgm:pt modelId="{A1BE6936-8528-4187-92E9-F726F9D9E2A9}" type="pres">
      <dgm:prSet presAssocID="{436641ED-8DF6-4C73-B085-934DAB7EAE7E}" presName="parentLeftMargin" presStyleLbl="node1" presStyleIdx="0" presStyleCnt="7"/>
      <dgm:spPr/>
      <dgm:t>
        <a:bodyPr/>
        <a:lstStyle/>
        <a:p>
          <a:endParaRPr lang="en-IN"/>
        </a:p>
      </dgm:t>
    </dgm:pt>
    <dgm:pt modelId="{2D94F0E2-D5ED-4D00-A4FC-052239058A8C}" type="pres">
      <dgm:prSet presAssocID="{436641ED-8DF6-4C73-B085-934DAB7EAE7E}" presName="parentText" presStyleLbl="node1" presStyleIdx="0" presStyleCnt="7">
        <dgm:presLayoutVars>
          <dgm:chMax val="0"/>
          <dgm:bulletEnabled val="1"/>
        </dgm:presLayoutVars>
      </dgm:prSet>
      <dgm:spPr/>
      <dgm:t>
        <a:bodyPr/>
        <a:lstStyle/>
        <a:p>
          <a:endParaRPr lang="en-US"/>
        </a:p>
      </dgm:t>
    </dgm:pt>
    <dgm:pt modelId="{0E3763C4-4ABE-4C61-9DF1-39D82883F8C6}" type="pres">
      <dgm:prSet presAssocID="{436641ED-8DF6-4C73-B085-934DAB7EAE7E}" presName="negativeSpace" presStyleCnt="0"/>
      <dgm:spPr/>
    </dgm:pt>
    <dgm:pt modelId="{8BFE84A0-C7BD-4CDE-999D-ABF3A9CBFDD3}" type="pres">
      <dgm:prSet presAssocID="{436641ED-8DF6-4C73-B085-934DAB7EAE7E}" presName="childText" presStyleLbl="conFgAcc1" presStyleIdx="0" presStyleCnt="7">
        <dgm:presLayoutVars>
          <dgm:bulletEnabled val="1"/>
        </dgm:presLayoutVars>
      </dgm:prSet>
      <dgm:spPr/>
    </dgm:pt>
    <dgm:pt modelId="{651ACF20-6D78-43BA-A81D-D982E3306329}" type="pres">
      <dgm:prSet presAssocID="{688D8842-CF60-4F87-97F1-8E5CFDC4595E}" presName="spaceBetweenRectangles" presStyleCnt="0"/>
      <dgm:spPr/>
    </dgm:pt>
    <dgm:pt modelId="{96813087-1BBA-4B2B-996B-0DFE26A80CE4}" type="pres">
      <dgm:prSet presAssocID="{284634C8-20AD-4F8E-B78C-689482C907CD}" presName="parentLin" presStyleCnt="0"/>
      <dgm:spPr/>
    </dgm:pt>
    <dgm:pt modelId="{63031D5B-BB82-4DE3-ABAE-0F91791CA307}" type="pres">
      <dgm:prSet presAssocID="{284634C8-20AD-4F8E-B78C-689482C907CD}" presName="parentLeftMargin" presStyleLbl="node1" presStyleIdx="0" presStyleCnt="7"/>
      <dgm:spPr/>
      <dgm:t>
        <a:bodyPr/>
        <a:lstStyle/>
        <a:p>
          <a:endParaRPr lang="en-IN"/>
        </a:p>
      </dgm:t>
    </dgm:pt>
    <dgm:pt modelId="{EC02895E-3FDA-4986-9B0B-077BA9FAF31C}" type="pres">
      <dgm:prSet presAssocID="{284634C8-20AD-4F8E-B78C-689482C907CD}" presName="parentText" presStyleLbl="node1" presStyleIdx="1" presStyleCnt="7">
        <dgm:presLayoutVars>
          <dgm:chMax val="0"/>
          <dgm:bulletEnabled val="1"/>
        </dgm:presLayoutVars>
      </dgm:prSet>
      <dgm:spPr/>
      <dgm:t>
        <a:bodyPr/>
        <a:lstStyle/>
        <a:p>
          <a:endParaRPr lang="en-US"/>
        </a:p>
      </dgm:t>
    </dgm:pt>
    <dgm:pt modelId="{0A28CB3E-F249-4F8C-8084-79A36A70983E}" type="pres">
      <dgm:prSet presAssocID="{284634C8-20AD-4F8E-B78C-689482C907CD}" presName="negativeSpace" presStyleCnt="0"/>
      <dgm:spPr/>
    </dgm:pt>
    <dgm:pt modelId="{B70C7DB6-DA8B-439C-BDBC-C4AE7340FB8B}" type="pres">
      <dgm:prSet presAssocID="{284634C8-20AD-4F8E-B78C-689482C907CD}" presName="childText" presStyleLbl="conFgAcc1" presStyleIdx="1" presStyleCnt="7">
        <dgm:presLayoutVars>
          <dgm:bulletEnabled val="1"/>
        </dgm:presLayoutVars>
      </dgm:prSet>
      <dgm:spPr/>
    </dgm:pt>
    <dgm:pt modelId="{9DD424A8-567D-4139-9468-C83E28BF07B1}" type="pres">
      <dgm:prSet presAssocID="{AF966B99-A038-49D9-8F15-48CF4E63CDC4}" presName="spaceBetweenRectangles" presStyleCnt="0"/>
      <dgm:spPr/>
    </dgm:pt>
    <dgm:pt modelId="{98939AD7-9E9B-4AC0-B142-3AFC54847C0D}" type="pres">
      <dgm:prSet presAssocID="{EB841502-7746-4A3D-A071-17B162BD6941}" presName="parentLin" presStyleCnt="0"/>
      <dgm:spPr/>
    </dgm:pt>
    <dgm:pt modelId="{CFDEE0E5-6C8E-4009-8444-125C84903900}" type="pres">
      <dgm:prSet presAssocID="{EB841502-7746-4A3D-A071-17B162BD6941}" presName="parentLeftMargin" presStyleLbl="node1" presStyleIdx="1" presStyleCnt="7"/>
      <dgm:spPr/>
      <dgm:t>
        <a:bodyPr/>
        <a:lstStyle/>
        <a:p>
          <a:endParaRPr lang="en-IN"/>
        </a:p>
      </dgm:t>
    </dgm:pt>
    <dgm:pt modelId="{153EED0F-4013-4A42-A318-7B96885A2F25}" type="pres">
      <dgm:prSet presAssocID="{EB841502-7746-4A3D-A071-17B162BD6941}" presName="parentText" presStyleLbl="node1" presStyleIdx="2" presStyleCnt="7">
        <dgm:presLayoutVars>
          <dgm:chMax val="0"/>
          <dgm:bulletEnabled val="1"/>
        </dgm:presLayoutVars>
      </dgm:prSet>
      <dgm:spPr/>
      <dgm:t>
        <a:bodyPr/>
        <a:lstStyle/>
        <a:p>
          <a:endParaRPr lang="en-US"/>
        </a:p>
      </dgm:t>
    </dgm:pt>
    <dgm:pt modelId="{A2C89F95-3649-49AF-9A4F-4EC4D609AAE6}" type="pres">
      <dgm:prSet presAssocID="{EB841502-7746-4A3D-A071-17B162BD6941}" presName="negativeSpace" presStyleCnt="0"/>
      <dgm:spPr/>
    </dgm:pt>
    <dgm:pt modelId="{FBDDD4B4-B699-4B25-961D-A45413FB9FF7}" type="pres">
      <dgm:prSet presAssocID="{EB841502-7746-4A3D-A071-17B162BD6941}" presName="childText" presStyleLbl="conFgAcc1" presStyleIdx="2" presStyleCnt="7">
        <dgm:presLayoutVars>
          <dgm:bulletEnabled val="1"/>
        </dgm:presLayoutVars>
      </dgm:prSet>
      <dgm:spPr/>
    </dgm:pt>
    <dgm:pt modelId="{F86B2665-8143-479E-BD01-AB6C17CCBBB2}" type="pres">
      <dgm:prSet presAssocID="{26A286D2-21E0-493E-9D4A-717938E9AB77}" presName="spaceBetweenRectangles" presStyleCnt="0"/>
      <dgm:spPr/>
    </dgm:pt>
    <dgm:pt modelId="{B69CFAAE-F05B-4093-AF48-E90417848215}" type="pres">
      <dgm:prSet presAssocID="{7070B11B-53DA-42D9-8E0F-FF905D5D073D}" presName="parentLin" presStyleCnt="0"/>
      <dgm:spPr/>
    </dgm:pt>
    <dgm:pt modelId="{4447287E-03AB-4423-B50D-F560F40C2601}" type="pres">
      <dgm:prSet presAssocID="{7070B11B-53DA-42D9-8E0F-FF905D5D073D}" presName="parentLeftMargin" presStyleLbl="node1" presStyleIdx="2" presStyleCnt="7"/>
      <dgm:spPr/>
      <dgm:t>
        <a:bodyPr/>
        <a:lstStyle/>
        <a:p>
          <a:endParaRPr lang="en-IN"/>
        </a:p>
      </dgm:t>
    </dgm:pt>
    <dgm:pt modelId="{C5648C5F-A78C-43A8-917B-84A51BEBFD1C}" type="pres">
      <dgm:prSet presAssocID="{7070B11B-53DA-42D9-8E0F-FF905D5D073D}" presName="parentText" presStyleLbl="node1" presStyleIdx="3" presStyleCnt="7">
        <dgm:presLayoutVars>
          <dgm:chMax val="0"/>
          <dgm:bulletEnabled val="1"/>
        </dgm:presLayoutVars>
      </dgm:prSet>
      <dgm:spPr/>
      <dgm:t>
        <a:bodyPr/>
        <a:lstStyle/>
        <a:p>
          <a:endParaRPr lang="en-IN"/>
        </a:p>
      </dgm:t>
    </dgm:pt>
    <dgm:pt modelId="{001532FB-94E8-44A0-8852-679A814D41A0}" type="pres">
      <dgm:prSet presAssocID="{7070B11B-53DA-42D9-8E0F-FF905D5D073D}" presName="negativeSpace" presStyleCnt="0"/>
      <dgm:spPr/>
    </dgm:pt>
    <dgm:pt modelId="{BDB8AFA5-DCA6-4D24-8BAB-97666AE5101E}" type="pres">
      <dgm:prSet presAssocID="{7070B11B-53DA-42D9-8E0F-FF905D5D073D}" presName="childText" presStyleLbl="conFgAcc1" presStyleIdx="3" presStyleCnt="7">
        <dgm:presLayoutVars>
          <dgm:bulletEnabled val="1"/>
        </dgm:presLayoutVars>
      </dgm:prSet>
      <dgm:spPr/>
    </dgm:pt>
    <dgm:pt modelId="{33180DCA-17B6-4B30-868F-8EF385341AE7}" type="pres">
      <dgm:prSet presAssocID="{3199C414-BA4F-454A-BA07-475489169613}" presName="spaceBetweenRectangles" presStyleCnt="0"/>
      <dgm:spPr/>
    </dgm:pt>
    <dgm:pt modelId="{42C08021-D643-4D4C-A593-A4B1DAF7662A}" type="pres">
      <dgm:prSet presAssocID="{FF7E14E7-8622-44FE-956E-39D1E6FEB432}" presName="parentLin" presStyleCnt="0"/>
      <dgm:spPr/>
    </dgm:pt>
    <dgm:pt modelId="{A4E6DF85-9741-4F5C-941B-6A72DEFDCB91}" type="pres">
      <dgm:prSet presAssocID="{FF7E14E7-8622-44FE-956E-39D1E6FEB432}" presName="parentLeftMargin" presStyleLbl="node1" presStyleIdx="3" presStyleCnt="7"/>
      <dgm:spPr/>
      <dgm:t>
        <a:bodyPr/>
        <a:lstStyle/>
        <a:p>
          <a:endParaRPr lang="en-IN"/>
        </a:p>
      </dgm:t>
    </dgm:pt>
    <dgm:pt modelId="{46FF4118-8CE2-4949-A0E8-101B4DFF7489}" type="pres">
      <dgm:prSet presAssocID="{FF7E14E7-8622-44FE-956E-39D1E6FEB432}" presName="parentText" presStyleLbl="node1" presStyleIdx="4" presStyleCnt="7">
        <dgm:presLayoutVars>
          <dgm:chMax val="0"/>
          <dgm:bulletEnabled val="1"/>
        </dgm:presLayoutVars>
      </dgm:prSet>
      <dgm:spPr/>
      <dgm:t>
        <a:bodyPr/>
        <a:lstStyle/>
        <a:p>
          <a:endParaRPr lang="en-IN"/>
        </a:p>
      </dgm:t>
    </dgm:pt>
    <dgm:pt modelId="{A22C04DA-2F9B-456E-B9F4-62966EDE1C38}" type="pres">
      <dgm:prSet presAssocID="{FF7E14E7-8622-44FE-956E-39D1E6FEB432}" presName="negativeSpace" presStyleCnt="0"/>
      <dgm:spPr/>
    </dgm:pt>
    <dgm:pt modelId="{7CC099D7-704D-4F1F-BE1A-45A105D31CB2}" type="pres">
      <dgm:prSet presAssocID="{FF7E14E7-8622-44FE-956E-39D1E6FEB432}" presName="childText" presStyleLbl="conFgAcc1" presStyleIdx="4" presStyleCnt="7">
        <dgm:presLayoutVars>
          <dgm:bulletEnabled val="1"/>
        </dgm:presLayoutVars>
      </dgm:prSet>
      <dgm:spPr/>
    </dgm:pt>
    <dgm:pt modelId="{40FD93B5-0DE6-41A1-A294-2FD89DC1CD94}" type="pres">
      <dgm:prSet presAssocID="{38A3145E-43DC-4B16-9F05-D66678B5CB24}" presName="spaceBetweenRectangles" presStyleCnt="0"/>
      <dgm:spPr/>
    </dgm:pt>
    <dgm:pt modelId="{93BA808B-37A3-46A4-BE2F-4CA59378DF70}" type="pres">
      <dgm:prSet presAssocID="{1684BE32-3E5A-42DE-AD64-8045C664B009}" presName="parentLin" presStyleCnt="0"/>
      <dgm:spPr/>
    </dgm:pt>
    <dgm:pt modelId="{BA8F4187-77CA-40F1-9F7E-134838939D2B}" type="pres">
      <dgm:prSet presAssocID="{1684BE32-3E5A-42DE-AD64-8045C664B009}" presName="parentLeftMargin" presStyleLbl="node1" presStyleIdx="4" presStyleCnt="7"/>
      <dgm:spPr/>
      <dgm:t>
        <a:bodyPr/>
        <a:lstStyle/>
        <a:p>
          <a:endParaRPr lang="en-IN"/>
        </a:p>
      </dgm:t>
    </dgm:pt>
    <dgm:pt modelId="{44D21A1B-DA2D-48CB-8852-0F00137B6513}" type="pres">
      <dgm:prSet presAssocID="{1684BE32-3E5A-42DE-AD64-8045C664B009}" presName="parentText" presStyleLbl="node1" presStyleIdx="5" presStyleCnt="7">
        <dgm:presLayoutVars>
          <dgm:chMax val="0"/>
          <dgm:bulletEnabled val="1"/>
        </dgm:presLayoutVars>
      </dgm:prSet>
      <dgm:spPr/>
      <dgm:t>
        <a:bodyPr/>
        <a:lstStyle/>
        <a:p>
          <a:endParaRPr lang="en-IN"/>
        </a:p>
      </dgm:t>
    </dgm:pt>
    <dgm:pt modelId="{2321C3C6-C332-4993-BBCF-3472332C5D22}" type="pres">
      <dgm:prSet presAssocID="{1684BE32-3E5A-42DE-AD64-8045C664B009}" presName="negativeSpace" presStyleCnt="0"/>
      <dgm:spPr/>
    </dgm:pt>
    <dgm:pt modelId="{A72FA225-6C19-41FC-8863-09EF4DAB3859}" type="pres">
      <dgm:prSet presAssocID="{1684BE32-3E5A-42DE-AD64-8045C664B009}" presName="childText" presStyleLbl="conFgAcc1" presStyleIdx="5" presStyleCnt="7">
        <dgm:presLayoutVars>
          <dgm:bulletEnabled val="1"/>
        </dgm:presLayoutVars>
      </dgm:prSet>
      <dgm:spPr/>
    </dgm:pt>
    <dgm:pt modelId="{EC926F99-5327-4953-81FB-67048BF13323}" type="pres">
      <dgm:prSet presAssocID="{C85A554B-F4A5-47E5-94C4-B64E0541F86E}" presName="spaceBetweenRectangles" presStyleCnt="0"/>
      <dgm:spPr/>
    </dgm:pt>
    <dgm:pt modelId="{C99CAB3E-8866-4313-B1E3-6ACB646D4E4B}" type="pres">
      <dgm:prSet presAssocID="{E86F391A-7D32-42A1-B208-1B0E946EE064}" presName="parentLin" presStyleCnt="0"/>
      <dgm:spPr/>
    </dgm:pt>
    <dgm:pt modelId="{79F01FC5-8374-433A-B26F-393B95AD14EA}" type="pres">
      <dgm:prSet presAssocID="{E86F391A-7D32-42A1-B208-1B0E946EE064}" presName="parentLeftMargin" presStyleLbl="node1" presStyleIdx="5" presStyleCnt="7"/>
      <dgm:spPr/>
      <dgm:t>
        <a:bodyPr/>
        <a:lstStyle/>
        <a:p>
          <a:endParaRPr lang="en-IN"/>
        </a:p>
      </dgm:t>
    </dgm:pt>
    <dgm:pt modelId="{44C5ACDB-7676-4AF9-AFD6-F94B9E387529}" type="pres">
      <dgm:prSet presAssocID="{E86F391A-7D32-42A1-B208-1B0E946EE064}" presName="parentText" presStyleLbl="node1" presStyleIdx="6" presStyleCnt="7">
        <dgm:presLayoutVars>
          <dgm:chMax val="0"/>
          <dgm:bulletEnabled val="1"/>
        </dgm:presLayoutVars>
      </dgm:prSet>
      <dgm:spPr/>
      <dgm:t>
        <a:bodyPr/>
        <a:lstStyle/>
        <a:p>
          <a:endParaRPr lang="en-IN"/>
        </a:p>
      </dgm:t>
    </dgm:pt>
    <dgm:pt modelId="{2BA083C8-AD20-4DAF-A436-E03C86751B57}" type="pres">
      <dgm:prSet presAssocID="{E86F391A-7D32-42A1-B208-1B0E946EE064}" presName="negativeSpace" presStyleCnt="0"/>
      <dgm:spPr/>
    </dgm:pt>
    <dgm:pt modelId="{308E6ABC-2254-4AE8-B1CB-DE401B8D956D}" type="pres">
      <dgm:prSet presAssocID="{E86F391A-7D32-42A1-B208-1B0E946EE064}" presName="childText" presStyleLbl="conFgAcc1" presStyleIdx="6" presStyleCnt="7">
        <dgm:presLayoutVars>
          <dgm:bulletEnabled val="1"/>
        </dgm:presLayoutVars>
      </dgm:prSet>
      <dgm:spPr/>
    </dgm:pt>
  </dgm:ptLst>
  <dgm:cxnLst>
    <dgm:cxn modelId="{632E7C29-8D33-46D1-ABB9-2622B2374D1A}" type="presOf" srcId="{7070B11B-53DA-42D9-8E0F-FF905D5D073D}" destId="{C5648C5F-A78C-43A8-917B-84A51BEBFD1C}" srcOrd="1" destOrd="0" presId="urn:microsoft.com/office/officeart/2005/8/layout/list1"/>
    <dgm:cxn modelId="{C5FA682B-0680-4A18-9333-FF441D8AB357}" type="presOf" srcId="{6FA63A38-2F04-4423-B2D3-17B0DF460E15}" destId="{14CFB355-B86A-4175-99B7-31E4EF1B74FE}" srcOrd="0" destOrd="0" presId="urn:microsoft.com/office/officeart/2005/8/layout/list1"/>
    <dgm:cxn modelId="{E9BB612A-60A4-493D-85B1-DB8BFA8DBF38}" srcId="{6FA63A38-2F04-4423-B2D3-17B0DF460E15}" destId="{1684BE32-3E5A-42DE-AD64-8045C664B009}" srcOrd="5" destOrd="0" parTransId="{8DF93DD3-583B-4054-A366-DEA64F9F2C6D}" sibTransId="{C85A554B-F4A5-47E5-94C4-B64E0541F86E}"/>
    <dgm:cxn modelId="{6620FEE7-902F-4007-8BB7-4FBE99E02993}" type="presOf" srcId="{FF7E14E7-8622-44FE-956E-39D1E6FEB432}" destId="{A4E6DF85-9741-4F5C-941B-6A72DEFDCB91}" srcOrd="0" destOrd="0" presId="urn:microsoft.com/office/officeart/2005/8/layout/list1"/>
    <dgm:cxn modelId="{C93F57ED-AC1F-48CE-A665-A97A23B47AB2}" type="presOf" srcId="{FF7E14E7-8622-44FE-956E-39D1E6FEB432}" destId="{46FF4118-8CE2-4949-A0E8-101B4DFF7489}" srcOrd="1" destOrd="0" presId="urn:microsoft.com/office/officeart/2005/8/layout/list1"/>
    <dgm:cxn modelId="{E964A410-4E02-4A01-8235-791EC2A59AE7}" srcId="{6FA63A38-2F04-4423-B2D3-17B0DF460E15}" destId="{7070B11B-53DA-42D9-8E0F-FF905D5D073D}" srcOrd="3" destOrd="0" parTransId="{55367963-6A5E-4807-95A5-7C08DD6E13D6}" sibTransId="{3199C414-BA4F-454A-BA07-475489169613}"/>
    <dgm:cxn modelId="{F0B76117-E390-4E4B-AD6D-AE88EB188E4E}" type="presOf" srcId="{436641ED-8DF6-4C73-B085-934DAB7EAE7E}" destId="{2D94F0E2-D5ED-4D00-A4FC-052239058A8C}" srcOrd="1" destOrd="0" presId="urn:microsoft.com/office/officeart/2005/8/layout/list1"/>
    <dgm:cxn modelId="{18EF0878-B8BE-458D-853B-E058F5B82D66}" type="presOf" srcId="{E86F391A-7D32-42A1-B208-1B0E946EE064}" destId="{44C5ACDB-7676-4AF9-AFD6-F94B9E387529}" srcOrd="1" destOrd="0" presId="urn:microsoft.com/office/officeart/2005/8/layout/list1"/>
    <dgm:cxn modelId="{72842177-22A4-44A6-BC72-9D8F60442653}" srcId="{6FA63A38-2F04-4423-B2D3-17B0DF460E15}" destId="{436641ED-8DF6-4C73-B085-934DAB7EAE7E}" srcOrd="0" destOrd="0" parTransId="{5A51E2D0-06F0-4196-987D-9CF5897555F3}" sibTransId="{688D8842-CF60-4F87-97F1-8E5CFDC4595E}"/>
    <dgm:cxn modelId="{D8C6BF00-677B-4376-BDFA-D862B74F1478}" type="presOf" srcId="{1684BE32-3E5A-42DE-AD64-8045C664B009}" destId="{44D21A1B-DA2D-48CB-8852-0F00137B6513}" srcOrd="1" destOrd="0" presId="urn:microsoft.com/office/officeart/2005/8/layout/list1"/>
    <dgm:cxn modelId="{03FFEB5F-2A6C-4157-8119-EB99FFF8F70A}" type="presOf" srcId="{EB841502-7746-4A3D-A071-17B162BD6941}" destId="{CFDEE0E5-6C8E-4009-8444-125C84903900}" srcOrd="0" destOrd="0" presId="urn:microsoft.com/office/officeart/2005/8/layout/list1"/>
    <dgm:cxn modelId="{50C20287-42E5-48CB-8037-43DB2E0B047E}" type="presOf" srcId="{7070B11B-53DA-42D9-8E0F-FF905D5D073D}" destId="{4447287E-03AB-4423-B50D-F560F40C2601}" srcOrd="0" destOrd="0" presId="urn:microsoft.com/office/officeart/2005/8/layout/list1"/>
    <dgm:cxn modelId="{5A46463E-7CCD-4B2E-AAEF-F8EEF9E3BBF2}" type="presOf" srcId="{E86F391A-7D32-42A1-B208-1B0E946EE064}" destId="{79F01FC5-8374-433A-B26F-393B95AD14EA}" srcOrd="0" destOrd="0" presId="urn:microsoft.com/office/officeart/2005/8/layout/list1"/>
    <dgm:cxn modelId="{3AD4CCED-BBA9-4F43-B352-C33752ECF761}" type="presOf" srcId="{1684BE32-3E5A-42DE-AD64-8045C664B009}" destId="{BA8F4187-77CA-40F1-9F7E-134838939D2B}" srcOrd="0" destOrd="0" presId="urn:microsoft.com/office/officeart/2005/8/layout/list1"/>
    <dgm:cxn modelId="{183F0CF0-EB49-43AA-964F-3F9FF379209E}" type="presOf" srcId="{284634C8-20AD-4F8E-B78C-689482C907CD}" destId="{63031D5B-BB82-4DE3-ABAE-0F91791CA307}" srcOrd="0" destOrd="0" presId="urn:microsoft.com/office/officeart/2005/8/layout/list1"/>
    <dgm:cxn modelId="{AC7F5026-6859-4A68-B0CD-AFF0F8ECD667}" srcId="{6FA63A38-2F04-4423-B2D3-17B0DF460E15}" destId="{284634C8-20AD-4F8E-B78C-689482C907CD}" srcOrd="1" destOrd="0" parTransId="{DB4BE53D-2B52-47AE-9C42-719B22E85ED3}" sibTransId="{AF966B99-A038-49D9-8F15-48CF4E63CDC4}"/>
    <dgm:cxn modelId="{A3FF2AAA-00EF-467F-AB82-9302AF74FC9A}" srcId="{6FA63A38-2F04-4423-B2D3-17B0DF460E15}" destId="{E86F391A-7D32-42A1-B208-1B0E946EE064}" srcOrd="6" destOrd="0" parTransId="{21C2DD71-BC83-445F-9D57-4A147DE0D97D}" sibTransId="{45D7B391-3AD2-4C5A-8372-F92D59B85E39}"/>
    <dgm:cxn modelId="{0BFA9E11-EB19-4DA1-9128-6D4E1F6CA8A3}" type="presOf" srcId="{284634C8-20AD-4F8E-B78C-689482C907CD}" destId="{EC02895E-3FDA-4986-9B0B-077BA9FAF31C}" srcOrd="1" destOrd="0" presId="urn:microsoft.com/office/officeart/2005/8/layout/list1"/>
    <dgm:cxn modelId="{9E90C8D1-02B7-46E4-90D6-E21831C88265}" type="presOf" srcId="{EB841502-7746-4A3D-A071-17B162BD6941}" destId="{153EED0F-4013-4A42-A318-7B96885A2F25}" srcOrd="1" destOrd="0" presId="urn:microsoft.com/office/officeart/2005/8/layout/list1"/>
    <dgm:cxn modelId="{D35D939A-383B-42C5-9F55-0943F0F599BF}" srcId="{6FA63A38-2F04-4423-B2D3-17B0DF460E15}" destId="{EB841502-7746-4A3D-A071-17B162BD6941}" srcOrd="2" destOrd="0" parTransId="{92DEF013-7945-45CA-BE95-4B22DBC92CB5}" sibTransId="{26A286D2-21E0-493E-9D4A-717938E9AB77}"/>
    <dgm:cxn modelId="{81D9C5DE-5FB0-4C5B-A366-FC7E0EDC67E2}" type="presOf" srcId="{436641ED-8DF6-4C73-B085-934DAB7EAE7E}" destId="{A1BE6936-8528-4187-92E9-F726F9D9E2A9}" srcOrd="0" destOrd="0" presId="urn:microsoft.com/office/officeart/2005/8/layout/list1"/>
    <dgm:cxn modelId="{B0CC4DC2-A1EC-439D-9105-2ACCD5F475FE}" srcId="{6FA63A38-2F04-4423-B2D3-17B0DF460E15}" destId="{FF7E14E7-8622-44FE-956E-39D1E6FEB432}" srcOrd="4" destOrd="0" parTransId="{A5420714-48A1-4CC4-B3BC-FE291CBA697B}" sibTransId="{38A3145E-43DC-4B16-9F05-D66678B5CB24}"/>
    <dgm:cxn modelId="{A719ADCE-2EA0-4B5A-B337-6F63366B6A25}" type="presParOf" srcId="{14CFB355-B86A-4175-99B7-31E4EF1B74FE}" destId="{FAC847A6-CA2A-4720-91E9-B06EBD7E6744}" srcOrd="0" destOrd="0" presId="urn:microsoft.com/office/officeart/2005/8/layout/list1"/>
    <dgm:cxn modelId="{476AC1E9-607C-4FB3-A29A-DA691D0C9B73}" type="presParOf" srcId="{FAC847A6-CA2A-4720-91E9-B06EBD7E6744}" destId="{A1BE6936-8528-4187-92E9-F726F9D9E2A9}" srcOrd="0" destOrd="0" presId="urn:microsoft.com/office/officeart/2005/8/layout/list1"/>
    <dgm:cxn modelId="{EC7906C8-985E-48B1-AE66-D390CAE32C70}" type="presParOf" srcId="{FAC847A6-CA2A-4720-91E9-B06EBD7E6744}" destId="{2D94F0E2-D5ED-4D00-A4FC-052239058A8C}" srcOrd="1" destOrd="0" presId="urn:microsoft.com/office/officeart/2005/8/layout/list1"/>
    <dgm:cxn modelId="{246AE9FB-8C0C-4470-8E49-473D6604C980}" type="presParOf" srcId="{14CFB355-B86A-4175-99B7-31E4EF1B74FE}" destId="{0E3763C4-4ABE-4C61-9DF1-39D82883F8C6}" srcOrd="1" destOrd="0" presId="urn:microsoft.com/office/officeart/2005/8/layout/list1"/>
    <dgm:cxn modelId="{5AF9CD2B-F4AA-4564-9070-CD02117BEB27}" type="presParOf" srcId="{14CFB355-B86A-4175-99B7-31E4EF1B74FE}" destId="{8BFE84A0-C7BD-4CDE-999D-ABF3A9CBFDD3}" srcOrd="2" destOrd="0" presId="urn:microsoft.com/office/officeart/2005/8/layout/list1"/>
    <dgm:cxn modelId="{321E365C-2828-4A1D-AEF9-130BA35FA1CD}" type="presParOf" srcId="{14CFB355-B86A-4175-99B7-31E4EF1B74FE}" destId="{651ACF20-6D78-43BA-A81D-D982E3306329}" srcOrd="3" destOrd="0" presId="urn:microsoft.com/office/officeart/2005/8/layout/list1"/>
    <dgm:cxn modelId="{E312DFCB-2D9D-4222-9770-35A06590C0B0}" type="presParOf" srcId="{14CFB355-B86A-4175-99B7-31E4EF1B74FE}" destId="{96813087-1BBA-4B2B-996B-0DFE26A80CE4}" srcOrd="4" destOrd="0" presId="urn:microsoft.com/office/officeart/2005/8/layout/list1"/>
    <dgm:cxn modelId="{D56FE07B-34ED-40BC-AC47-6F154864B488}" type="presParOf" srcId="{96813087-1BBA-4B2B-996B-0DFE26A80CE4}" destId="{63031D5B-BB82-4DE3-ABAE-0F91791CA307}" srcOrd="0" destOrd="0" presId="urn:microsoft.com/office/officeart/2005/8/layout/list1"/>
    <dgm:cxn modelId="{C1103364-3FC4-4EEE-9153-0288482CD6A7}" type="presParOf" srcId="{96813087-1BBA-4B2B-996B-0DFE26A80CE4}" destId="{EC02895E-3FDA-4986-9B0B-077BA9FAF31C}" srcOrd="1" destOrd="0" presId="urn:microsoft.com/office/officeart/2005/8/layout/list1"/>
    <dgm:cxn modelId="{F09F7D6B-F718-4AD2-AF2E-A7132AA6EAB1}" type="presParOf" srcId="{14CFB355-B86A-4175-99B7-31E4EF1B74FE}" destId="{0A28CB3E-F249-4F8C-8084-79A36A70983E}" srcOrd="5" destOrd="0" presId="urn:microsoft.com/office/officeart/2005/8/layout/list1"/>
    <dgm:cxn modelId="{DF9C5306-A039-48A1-ADB0-C289EFC39990}" type="presParOf" srcId="{14CFB355-B86A-4175-99B7-31E4EF1B74FE}" destId="{B70C7DB6-DA8B-439C-BDBC-C4AE7340FB8B}" srcOrd="6" destOrd="0" presId="urn:microsoft.com/office/officeart/2005/8/layout/list1"/>
    <dgm:cxn modelId="{15A95E71-F399-421B-A2BA-42CA12BE1071}" type="presParOf" srcId="{14CFB355-B86A-4175-99B7-31E4EF1B74FE}" destId="{9DD424A8-567D-4139-9468-C83E28BF07B1}" srcOrd="7" destOrd="0" presId="urn:microsoft.com/office/officeart/2005/8/layout/list1"/>
    <dgm:cxn modelId="{3811C8ED-B20C-4118-AEF8-A32296B5EB8B}" type="presParOf" srcId="{14CFB355-B86A-4175-99B7-31E4EF1B74FE}" destId="{98939AD7-9E9B-4AC0-B142-3AFC54847C0D}" srcOrd="8" destOrd="0" presId="urn:microsoft.com/office/officeart/2005/8/layout/list1"/>
    <dgm:cxn modelId="{A400F16C-8D19-4CD4-82E2-98634FCDB16D}" type="presParOf" srcId="{98939AD7-9E9B-4AC0-B142-3AFC54847C0D}" destId="{CFDEE0E5-6C8E-4009-8444-125C84903900}" srcOrd="0" destOrd="0" presId="urn:microsoft.com/office/officeart/2005/8/layout/list1"/>
    <dgm:cxn modelId="{C2ED0AA7-DB13-4E15-B100-3F331EED80B8}" type="presParOf" srcId="{98939AD7-9E9B-4AC0-B142-3AFC54847C0D}" destId="{153EED0F-4013-4A42-A318-7B96885A2F25}" srcOrd="1" destOrd="0" presId="urn:microsoft.com/office/officeart/2005/8/layout/list1"/>
    <dgm:cxn modelId="{C317FC34-6701-44D4-A90A-307B91A00473}" type="presParOf" srcId="{14CFB355-B86A-4175-99B7-31E4EF1B74FE}" destId="{A2C89F95-3649-49AF-9A4F-4EC4D609AAE6}" srcOrd="9" destOrd="0" presId="urn:microsoft.com/office/officeart/2005/8/layout/list1"/>
    <dgm:cxn modelId="{1747CEA6-5C06-44D8-931F-34E77E8E6A00}" type="presParOf" srcId="{14CFB355-B86A-4175-99B7-31E4EF1B74FE}" destId="{FBDDD4B4-B699-4B25-961D-A45413FB9FF7}" srcOrd="10" destOrd="0" presId="urn:microsoft.com/office/officeart/2005/8/layout/list1"/>
    <dgm:cxn modelId="{F7A95B8C-EA8D-487B-8BE7-CD44AE3C19B7}" type="presParOf" srcId="{14CFB355-B86A-4175-99B7-31E4EF1B74FE}" destId="{F86B2665-8143-479E-BD01-AB6C17CCBBB2}" srcOrd="11" destOrd="0" presId="urn:microsoft.com/office/officeart/2005/8/layout/list1"/>
    <dgm:cxn modelId="{8A6EFEF3-AA1F-4318-AEF1-31AC3A230019}" type="presParOf" srcId="{14CFB355-B86A-4175-99B7-31E4EF1B74FE}" destId="{B69CFAAE-F05B-4093-AF48-E90417848215}" srcOrd="12" destOrd="0" presId="urn:microsoft.com/office/officeart/2005/8/layout/list1"/>
    <dgm:cxn modelId="{ADC60123-DABC-48D9-B709-6A2CCC1326A4}" type="presParOf" srcId="{B69CFAAE-F05B-4093-AF48-E90417848215}" destId="{4447287E-03AB-4423-B50D-F560F40C2601}" srcOrd="0" destOrd="0" presId="urn:microsoft.com/office/officeart/2005/8/layout/list1"/>
    <dgm:cxn modelId="{7E69762C-24AD-4F57-81DF-F922C3345EEC}" type="presParOf" srcId="{B69CFAAE-F05B-4093-AF48-E90417848215}" destId="{C5648C5F-A78C-43A8-917B-84A51BEBFD1C}" srcOrd="1" destOrd="0" presId="urn:microsoft.com/office/officeart/2005/8/layout/list1"/>
    <dgm:cxn modelId="{3E796BB2-EB10-4C43-AB55-27625103A702}" type="presParOf" srcId="{14CFB355-B86A-4175-99B7-31E4EF1B74FE}" destId="{001532FB-94E8-44A0-8852-679A814D41A0}" srcOrd="13" destOrd="0" presId="urn:microsoft.com/office/officeart/2005/8/layout/list1"/>
    <dgm:cxn modelId="{91AFFF17-6487-4156-97AF-BE09185EFEF4}" type="presParOf" srcId="{14CFB355-B86A-4175-99B7-31E4EF1B74FE}" destId="{BDB8AFA5-DCA6-4D24-8BAB-97666AE5101E}" srcOrd="14" destOrd="0" presId="urn:microsoft.com/office/officeart/2005/8/layout/list1"/>
    <dgm:cxn modelId="{2CA290D0-9C48-40CF-9036-C2551F68DEA1}" type="presParOf" srcId="{14CFB355-B86A-4175-99B7-31E4EF1B74FE}" destId="{33180DCA-17B6-4B30-868F-8EF385341AE7}" srcOrd="15" destOrd="0" presId="urn:microsoft.com/office/officeart/2005/8/layout/list1"/>
    <dgm:cxn modelId="{2518FC2E-2916-452B-82C1-72B955491FBA}" type="presParOf" srcId="{14CFB355-B86A-4175-99B7-31E4EF1B74FE}" destId="{42C08021-D643-4D4C-A593-A4B1DAF7662A}" srcOrd="16" destOrd="0" presId="urn:microsoft.com/office/officeart/2005/8/layout/list1"/>
    <dgm:cxn modelId="{FDC927A1-DD77-48CF-96FB-13F3FB52BFA5}" type="presParOf" srcId="{42C08021-D643-4D4C-A593-A4B1DAF7662A}" destId="{A4E6DF85-9741-4F5C-941B-6A72DEFDCB91}" srcOrd="0" destOrd="0" presId="urn:microsoft.com/office/officeart/2005/8/layout/list1"/>
    <dgm:cxn modelId="{84B6AA58-83C5-438F-A428-8AEA3ED3B256}" type="presParOf" srcId="{42C08021-D643-4D4C-A593-A4B1DAF7662A}" destId="{46FF4118-8CE2-4949-A0E8-101B4DFF7489}" srcOrd="1" destOrd="0" presId="urn:microsoft.com/office/officeart/2005/8/layout/list1"/>
    <dgm:cxn modelId="{85F9F68E-92E7-4589-8316-677C9C123442}" type="presParOf" srcId="{14CFB355-B86A-4175-99B7-31E4EF1B74FE}" destId="{A22C04DA-2F9B-456E-B9F4-62966EDE1C38}" srcOrd="17" destOrd="0" presId="urn:microsoft.com/office/officeart/2005/8/layout/list1"/>
    <dgm:cxn modelId="{277343D6-142C-4D27-90BE-A6BDE1222AF9}" type="presParOf" srcId="{14CFB355-B86A-4175-99B7-31E4EF1B74FE}" destId="{7CC099D7-704D-4F1F-BE1A-45A105D31CB2}" srcOrd="18" destOrd="0" presId="urn:microsoft.com/office/officeart/2005/8/layout/list1"/>
    <dgm:cxn modelId="{5427025B-C41B-47EB-A91B-A6A9F70EC026}" type="presParOf" srcId="{14CFB355-B86A-4175-99B7-31E4EF1B74FE}" destId="{40FD93B5-0DE6-41A1-A294-2FD89DC1CD94}" srcOrd="19" destOrd="0" presId="urn:microsoft.com/office/officeart/2005/8/layout/list1"/>
    <dgm:cxn modelId="{5E24033B-E819-479F-90EC-0E4F01A86FDD}" type="presParOf" srcId="{14CFB355-B86A-4175-99B7-31E4EF1B74FE}" destId="{93BA808B-37A3-46A4-BE2F-4CA59378DF70}" srcOrd="20" destOrd="0" presId="urn:microsoft.com/office/officeart/2005/8/layout/list1"/>
    <dgm:cxn modelId="{7E79E6EF-4557-4EA1-8D78-23DE1C1ABA92}" type="presParOf" srcId="{93BA808B-37A3-46A4-BE2F-4CA59378DF70}" destId="{BA8F4187-77CA-40F1-9F7E-134838939D2B}" srcOrd="0" destOrd="0" presId="urn:microsoft.com/office/officeart/2005/8/layout/list1"/>
    <dgm:cxn modelId="{713CD042-BA56-4228-9B3F-3F733914AD5F}" type="presParOf" srcId="{93BA808B-37A3-46A4-BE2F-4CA59378DF70}" destId="{44D21A1B-DA2D-48CB-8852-0F00137B6513}" srcOrd="1" destOrd="0" presId="urn:microsoft.com/office/officeart/2005/8/layout/list1"/>
    <dgm:cxn modelId="{588CD842-C7D5-453C-BDF9-66BF3CD4146C}" type="presParOf" srcId="{14CFB355-B86A-4175-99B7-31E4EF1B74FE}" destId="{2321C3C6-C332-4993-BBCF-3472332C5D22}" srcOrd="21" destOrd="0" presId="urn:microsoft.com/office/officeart/2005/8/layout/list1"/>
    <dgm:cxn modelId="{DE1DB354-75BE-4A39-BFB1-E9F9E91D800A}" type="presParOf" srcId="{14CFB355-B86A-4175-99B7-31E4EF1B74FE}" destId="{A72FA225-6C19-41FC-8863-09EF4DAB3859}" srcOrd="22" destOrd="0" presId="urn:microsoft.com/office/officeart/2005/8/layout/list1"/>
    <dgm:cxn modelId="{9560B3B8-E6C2-4980-B6DD-457680B1DDBB}" type="presParOf" srcId="{14CFB355-B86A-4175-99B7-31E4EF1B74FE}" destId="{EC926F99-5327-4953-81FB-67048BF13323}" srcOrd="23" destOrd="0" presId="urn:microsoft.com/office/officeart/2005/8/layout/list1"/>
    <dgm:cxn modelId="{D4259F91-2736-46A6-867F-57E201883002}" type="presParOf" srcId="{14CFB355-B86A-4175-99B7-31E4EF1B74FE}" destId="{C99CAB3E-8866-4313-B1E3-6ACB646D4E4B}" srcOrd="24" destOrd="0" presId="urn:microsoft.com/office/officeart/2005/8/layout/list1"/>
    <dgm:cxn modelId="{8B3429BF-A738-4205-B925-F979A45E99B2}" type="presParOf" srcId="{C99CAB3E-8866-4313-B1E3-6ACB646D4E4B}" destId="{79F01FC5-8374-433A-B26F-393B95AD14EA}" srcOrd="0" destOrd="0" presId="urn:microsoft.com/office/officeart/2005/8/layout/list1"/>
    <dgm:cxn modelId="{8E83A743-1474-40D3-A4AF-C57390618661}" type="presParOf" srcId="{C99CAB3E-8866-4313-B1E3-6ACB646D4E4B}" destId="{44C5ACDB-7676-4AF9-AFD6-F94B9E387529}" srcOrd="1" destOrd="0" presId="urn:microsoft.com/office/officeart/2005/8/layout/list1"/>
    <dgm:cxn modelId="{53486DA7-23BE-418E-807A-264D8A51A408}" type="presParOf" srcId="{14CFB355-B86A-4175-99B7-31E4EF1B74FE}" destId="{2BA083C8-AD20-4DAF-A436-E03C86751B57}" srcOrd="25" destOrd="0" presId="urn:microsoft.com/office/officeart/2005/8/layout/list1"/>
    <dgm:cxn modelId="{F3CEE39C-894A-4218-9239-D83A2D98BF30}" type="presParOf" srcId="{14CFB355-B86A-4175-99B7-31E4EF1B74FE}" destId="{308E6ABC-2254-4AE8-B1CB-DE401B8D956D}" srcOrd="2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AE674778-12EA-4E61-80D1-8BF7B8B76B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13A32F69-CADA-4146-9D71-4DF629D1D353}">
      <dgm:prSet phldrT="[Text]" custT="1"/>
      <dgm:spPr/>
      <dgm:t>
        <a:bodyPr/>
        <a:lstStyle/>
        <a:p>
          <a:r>
            <a:rPr lang="en-US" sz="2000" dirty="0" smtClean="0"/>
            <a:t>SBRT team</a:t>
          </a:r>
          <a:endParaRPr lang="en-US" sz="2000" dirty="0"/>
        </a:p>
      </dgm:t>
    </dgm:pt>
    <dgm:pt modelId="{80864095-4400-4E33-885E-125CEAEE48AD}" type="parTrans" cxnId="{EA749D7A-40A9-45C8-8F8F-57D2F40A1B69}">
      <dgm:prSet/>
      <dgm:spPr/>
      <dgm:t>
        <a:bodyPr/>
        <a:lstStyle/>
        <a:p>
          <a:endParaRPr lang="en-US" sz="2000"/>
        </a:p>
      </dgm:t>
    </dgm:pt>
    <dgm:pt modelId="{DB2BC935-D60B-4F46-8265-88E275C3E110}" type="sibTrans" cxnId="{EA749D7A-40A9-45C8-8F8F-57D2F40A1B69}">
      <dgm:prSet/>
      <dgm:spPr/>
      <dgm:t>
        <a:bodyPr/>
        <a:lstStyle/>
        <a:p>
          <a:endParaRPr lang="en-US" sz="2000"/>
        </a:p>
      </dgm:t>
    </dgm:pt>
    <dgm:pt modelId="{C290F046-9126-45C0-B137-8E96C7001B51}">
      <dgm:prSet phldrT="[Text]" custT="1"/>
      <dgm:spPr/>
      <dgm:t>
        <a:bodyPr/>
        <a:lstStyle/>
        <a:p>
          <a:r>
            <a:rPr lang="en-US" sz="2000" dirty="0" smtClean="0"/>
            <a:t>Radiation therapist</a:t>
          </a:r>
          <a:endParaRPr lang="en-US" sz="2000" dirty="0"/>
        </a:p>
      </dgm:t>
    </dgm:pt>
    <dgm:pt modelId="{B26C619D-9A6D-497A-B6FF-496CC52A3BD1}" type="parTrans" cxnId="{AF24B505-93D8-4C91-8ED8-A32B36E29526}">
      <dgm:prSet/>
      <dgm:spPr/>
      <dgm:t>
        <a:bodyPr/>
        <a:lstStyle/>
        <a:p>
          <a:endParaRPr lang="en-US" sz="2000"/>
        </a:p>
      </dgm:t>
    </dgm:pt>
    <dgm:pt modelId="{998905C7-0622-4505-B1D6-09FD4AD51D42}" type="sibTrans" cxnId="{AF24B505-93D8-4C91-8ED8-A32B36E29526}">
      <dgm:prSet/>
      <dgm:spPr/>
      <dgm:t>
        <a:bodyPr/>
        <a:lstStyle/>
        <a:p>
          <a:endParaRPr lang="en-US" sz="2000"/>
        </a:p>
      </dgm:t>
    </dgm:pt>
    <dgm:pt modelId="{2D477F85-43A8-4535-817E-7C53CDAB8521}">
      <dgm:prSet phldrT="[Text]" custT="1"/>
      <dgm:spPr/>
      <dgm:t>
        <a:bodyPr/>
        <a:lstStyle/>
        <a:p>
          <a:r>
            <a:rPr lang="en-US" sz="2000" dirty="0" smtClean="0"/>
            <a:t>Medical physicist</a:t>
          </a:r>
          <a:endParaRPr lang="en-US" sz="2000" dirty="0"/>
        </a:p>
      </dgm:t>
    </dgm:pt>
    <dgm:pt modelId="{89C123E3-1E49-46C9-8D93-967B02667FB2}" type="parTrans" cxnId="{16B2F434-E478-4326-BD11-AE46875F5AE3}">
      <dgm:prSet/>
      <dgm:spPr/>
      <dgm:t>
        <a:bodyPr/>
        <a:lstStyle/>
        <a:p>
          <a:endParaRPr lang="en-US" sz="2000"/>
        </a:p>
      </dgm:t>
    </dgm:pt>
    <dgm:pt modelId="{907125AD-3610-434F-A141-34BCB149C335}" type="sibTrans" cxnId="{16B2F434-E478-4326-BD11-AE46875F5AE3}">
      <dgm:prSet/>
      <dgm:spPr/>
      <dgm:t>
        <a:bodyPr/>
        <a:lstStyle/>
        <a:p>
          <a:endParaRPr lang="en-US" sz="2000"/>
        </a:p>
      </dgm:t>
    </dgm:pt>
    <dgm:pt modelId="{0D3D1A38-8996-4333-B952-1407CD8F0968}">
      <dgm:prSet phldrT="[Text]" custT="1"/>
      <dgm:spPr/>
      <dgm:t>
        <a:bodyPr/>
        <a:lstStyle/>
        <a:p>
          <a:r>
            <a:rPr lang="en-US" sz="2800" b="1" dirty="0" smtClean="0">
              <a:solidFill>
                <a:srgbClr val="00B050"/>
              </a:solidFill>
            </a:rPr>
            <a:t>Radiation oncologist</a:t>
          </a:r>
          <a:endParaRPr lang="en-US" sz="2800" b="1" dirty="0">
            <a:solidFill>
              <a:srgbClr val="00B050"/>
            </a:solidFill>
          </a:endParaRPr>
        </a:p>
      </dgm:t>
    </dgm:pt>
    <dgm:pt modelId="{A6D87BB3-9EFA-49FB-8246-5406BACE451F}" type="parTrans" cxnId="{DF409935-FDCC-4F39-AE9C-B38CC22088C8}">
      <dgm:prSet/>
      <dgm:spPr/>
      <dgm:t>
        <a:bodyPr/>
        <a:lstStyle/>
        <a:p>
          <a:endParaRPr lang="en-US" sz="2000"/>
        </a:p>
      </dgm:t>
    </dgm:pt>
    <dgm:pt modelId="{DA66347D-2271-4BF8-9DB4-8D4F68527632}" type="sibTrans" cxnId="{DF409935-FDCC-4F39-AE9C-B38CC22088C8}">
      <dgm:prSet/>
      <dgm:spPr/>
      <dgm:t>
        <a:bodyPr/>
        <a:lstStyle/>
        <a:p>
          <a:endParaRPr lang="en-US" sz="2000"/>
        </a:p>
      </dgm:t>
    </dgm:pt>
    <dgm:pt modelId="{10BC25EB-35B6-4463-B919-E76B536AA4D6}">
      <dgm:prSet custT="1"/>
      <dgm:spPr/>
      <dgm:t>
        <a:bodyPr/>
        <a:lstStyle/>
        <a:p>
          <a:r>
            <a:rPr lang="en-US" sz="2000" dirty="0" smtClean="0"/>
            <a:t>Diagnostic radiologist</a:t>
          </a:r>
          <a:endParaRPr lang="en-US" sz="2000" dirty="0"/>
        </a:p>
      </dgm:t>
    </dgm:pt>
    <dgm:pt modelId="{5B9BCA4C-0960-4E02-96CF-77190A9AC8CB}" type="parTrans" cxnId="{9C3ADA74-9BB3-4BB1-BCD0-68E7A2826F6D}">
      <dgm:prSet/>
      <dgm:spPr/>
      <dgm:t>
        <a:bodyPr/>
        <a:lstStyle/>
        <a:p>
          <a:endParaRPr lang="en-US" sz="2000"/>
        </a:p>
      </dgm:t>
    </dgm:pt>
    <dgm:pt modelId="{2C2B5A43-51E0-4D55-BB95-42D82C9E39CE}" type="sibTrans" cxnId="{9C3ADA74-9BB3-4BB1-BCD0-68E7A2826F6D}">
      <dgm:prSet/>
      <dgm:spPr/>
      <dgm:t>
        <a:bodyPr/>
        <a:lstStyle/>
        <a:p>
          <a:endParaRPr lang="en-US" sz="2000"/>
        </a:p>
      </dgm:t>
    </dgm:pt>
    <dgm:pt modelId="{BA3B4EAA-DA34-4943-9706-86D547382712}">
      <dgm:prSet custT="1"/>
      <dgm:spPr/>
      <dgm:t>
        <a:bodyPr/>
        <a:lstStyle/>
        <a:p>
          <a:r>
            <a:rPr lang="en-US" sz="2000" dirty="0" smtClean="0"/>
            <a:t>Medical professionals, such as surgeons</a:t>
          </a:r>
          <a:endParaRPr lang="en-US" sz="2000" dirty="0"/>
        </a:p>
      </dgm:t>
    </dgm:pt>
    <dgm:pt modelId="{39539AE5-3E6D-4511-8888-7498F8806C73}" type="parTrans" cxnId="{20BB10EC-73BE-4DBB-89E7-47F55C862BD0}">
      <dgm:prSet/>
      <dgm:spPr/>
      <dgm:t>
        <a:bodyPr/>
        <a:lstStyle/>
        <a:p>
          <a:endParaRPr lang="en-US" sz="2000"/>
        </a:p>
      </dgm:t>
    </dgm:pt>
    <dgm:pt modelId="{1EF8CFFF-37AC-40E3-AAE5-F5D6D3AC43FC}" type="sibTrans" cxnId="{20BB10EC-73BE-4DBB-89E7-47F55C862BD0}">
      <dgm:prSet/>
      <dgm:spPr/>
      <dgm:t>
        <a:bodyPr/>
        <a:lstStyle/>
        <a:p>
          <a:endParaRPr lang="en-US" sz="2000"/>
        </a:p>
      </dgm:t>
    </dgm:pt>
    <dgm:pt modelId="{678C0470-FF38-4DA2-91E0-A25CAA1F5209}" type="pres">
      <dgm:prSet presAssocID="{AE674778-12EA-4E61-80D1-8BF7B8B76B56}" presName="cycle" presStyleCnt="0">
        <dgm:presLayoutVars>
          <dgm:chMax val="1"/>
          <dgm:dir/>
          <dgm:animLvl val="ctr"/>
          <dgm:resizeHandles val="exact"/>
        </dgm:presLayoutVars>
      </dgm:prSet>
      <dgm:spPr/>
      <dgm:t>
        <a:bodyPr/>
        <a:lstStyle/>
        <a:p>
          <a:endParaRPr lang="en-US"/>
        </a:p>
      </dgm:t>
    </dgm:pt>
    <dgm:pt modelId="{C410CA88-1225-4FF4-9128-CB2C9401E2B2}" type="pres">
      <dgm:prSet presAssocID="{13A32F69-CADA-4146-9D71-4DF629D1D353}" presName="centerShape" presStyleLbl="node0" presStyleIdx="0" presStyleCnt="1" custScaleX="134920" custScaleY="54857"/>
      <dgm:spPr/>
      <dgm:t>
        <a:bodyPr/>
        <a:lstStyle/>
        <a:p>
          <a:endParaRPr lang="en-US"/>
        </a:p>
      </dgm:t>
    </dgm:pt>
    <dgm:pt modelId="{2ED38193-695E-48E7-8AD7-B6271D370410}" type="pres">
      <dgm:prSet presAssocID="{B26C619D-9A6D-497A-B6FF-496CC52A3BD1}" presName="parTrans" presStyleLbl="bgSibTrans2D1" presStyleIdx="0" presStyleCnt="5"/>
      <dgm:spPr/>
      <dgm:t>
        <a:bodyPr/>
        <a:lstStyle/>
        <a:p>
          <a:endParaRPr lang="en-US"/>
        </a:p>
      </dgm:t>
    </dgm:pt>
    <dgm:pt modelId="{5EE5E52B-FED3-441C-8C57-C3007D4EA1B6}" type="pres">
      <dgm:prSet presAssocID="{C290F046-9126-45C0-B137-8E96C7001B51}" presName="node" presStyleLbl="node1" presStyleIdx="0" presStyleCnt="5" custScaleY="52567">
        <dgm:presLayoutVars>
          <dgm:bulletEnabled val="1"/>
        </dgm:presLayoutVars>
      </dgm:prSet>
      <dgm:spPr/>
      <dgm:t>
        <a:bodyPr/>
        <a:lstStyle/>
        <a:p>
          <a:endParaRPr lang="en-US"/>
        </a:p>
      </dgm:t>
    </dgm:pt>
    <dgm:pt modelId="{FD6CEB93-C9A3-45CA-A4A3-FED1271CDD85}" type="pres">
      <dgm:prSet presAssocID="{89C123E3-1E49-46C9-8D93-967B02667FB2}" presName="parTrans" presStyleLbl="bgSibTrans2D1" presStyleIdx="1" presStyleCnt="5"/>
      <dgm:spPr/>
      <dgm:t>
        <a:bodyPr/>
        <a:lstStyle/>
        <a:p>
          <a:endParaRPr lang="en-US"/>
        </a:p>
      </dgm:t>
    </dgm:pt>
    <dgm:pt modelId="{A4E6843C-B3E2-46C0-99C8-0A0FC93705EE}" type="pres">
      <dgm:prSet presAssocID="{2D477F85-43A8-4535-817E-7C53CDAB8521}" presName="node" presStyleLbl="node1" presStyleIdx="1" presStyleCnt="5" custScaleY="45671">
        <dgm:presLayoutVars>
          <dgm:bulletEnabled val="1"/>
        </dgm:presLayoutVars>
      </dgm:prSet>
      <dgm:spPr/>
      <dgm:t>
        <a:bodyPr/>
        <a:lstStyle/>
        <a:p>
          <a:endParaRPr lang="en-US"/>
        </a:p>
      </dgm:t>
    </dgm:pt>
    <dgm:pt modelId="{135421C1-4D42-4BC2-BBB7-057F47FD0ADE}" type="pres">
      <dgm:prSet presAssocID="{A6D87BB3-9EFA-49FB-8246-5406BACE451F}" presName="parTrans" presStyleLbl="bgSibTrans2D1" presStyleIdx="2" presStyleCnt="5"/>
      <dgm:spPr/>
      <dgm:t>
        <a:bodyPr/>
        <a:lstStyle/>
        <a:p>
          <a:endParaRPr lang="en-US"/>
        </a:p>
      </dgm:t>
    </dgm:pt>
    <dgm:pt modelId="{3A951072-8C50-4E4D-848F-76EEB21A0578}" type="pres">
      <dgm:prSet presAssocID="{0D3D1A38-8996-4333-B952-1407CD8F0968}" presName="node" presStyleLbl="node1" presStyleIdx="2" presStyleCnt="5" custScaleX="110461" custScaleY="110040">
        <dgm:presLayoutVars>
          <dgm:bulletEnabled val="1"/>
        </dgm:presLayoutVars>
      </dgm:prSet>
      <dgm:spPr/>
      <dgm:t>
        <a:bodyPr/>
        <a:lstStyle/>
        <a:p>
          <a:endParaRPr lang="en-US"/>
        </a:p>
      </dgm:t>
    </dgm:pt>
    <dgm:pt modelId="{BCC9C855-ECEE-4AED-A94B-7AB5228B02A4}" type="pres">
      <dgm:prSet presAssocID="{5B9BCA4C-0960-4E02-96CF-77190A9AC8CB}" presName="parTrans" presStyleLbl="bgSibTrans2D1" presStyleIdx="3" presStyleCnt="5"/>
      <dgm:spPr/>
      <dgm:t>
        <a:bodyPr/>
        <a:lstStyle/>
        <a:p>
          <a:endParaRPr lang="en-US"/>
        </a:p>
      </dgm:t>
    </dgm:pt>
    <dgm:pt modelId="{CC955201-385E-460C-AAF5-BB491FA7CB00}" type="pres">
      <dgm:prSet presAssocID="{10BC25EB-35B6-4463-B919-E76B536AA4D6}" presName="node" presStyleLbl="node1" presStyleIdx="3" presStyleCnt="5" custScaleY="45671">
        <dgm:presLayoutVars>
          <dgm:bulletEnabled val="1"/>
        </dgm:presLayoutVars>
      </dgm:prSet>
      <dgm:spPr/>
      <dgm:t>
        <a:bodyPr/>
        <a:lstStyle/>
        <a:p>
          <a:endParaRPr lang="en-US"/>
        </a:p>
      </dgm:t>
    </dgm:pt>
    <dgm:pt modelId="{4A314EC2-2D23-47E6-9280-E45CD3392414}" type="pres">
      <dgm:prSet presAssocID="{39539AE5-3E6D-4511-8888-7498F8806C73}" presName="parTrans" presStyleLbl="bgSibTrans2D1" presStyleIdx="4" presStyleCnt="5"/>
      <dgm:spPr/>
      <dgm:t>
        <a:bodyPr/>
        <a:lstStyle/>
        <a:p>
          <a:endParaRPr lang="en-US"/>
        </a:p>
      </dgm:t>
    </dgm:pt>
    <dgm:pt modelId="{BC6D8B34-7728-4D31-842E-9F13761597B0}" type="pres">
      <dgm:prSet presAssocID="{BA3B4EAA-DA34-4943-9706-86D547382712}" presName="node" presStyleLbl="node1" presStyleIdx="4" presStyleCnt="5" custScaleY="52567">
        <dgm:presLayoutVars>
          <dgm:bulletEnabled val="1"/>
        </dgm:presLayoutVars>
      </dgm:prSet>
      <dgm:spPr/>
      <dgm:t>
        <a:bodyPr/>
        <a:lstStyle/>
        <a:p>
          <a:endParaRPr lang="en-US"/>
        </a:p>
      </dgm:t>
    </dgm:pt>
  </dgm:ptLst>
  <dgm:cxnLst>
    <dgm:cxn modelId="{B8C44537-ACF3-4413-AEF0-24BA2334557E}" type="presOf" srcId="{5B9BCA4C-0960-4E02-96CF-77190A9AC8CB}" destId="{BCC9C855-ECEE-4AED-A94B-7AB5228B02A4}" srcOrd="0" destOrd="0" presId="urn:microsoft.com/office/officeart/2005/8/layout/radial4"/>
    <dgm:cxn modelId="{14152714-B7B8-4272-A962-30C0F9315680}" type="presOf" srcId="{89C123E3-1E49-46C9-8D93-967B02667FB2}" destId="{FD6CEB93-C9A3-45CA-A4A3-FED1271CDD85}" srcOrd="0" destOrd="0" presId="urn:microsoft.com/office/officeart/2005/8/layout/radial4"/>
    <dgm:cxn modelId="{F5DE88EE-DC55-43B1-BB53-1BEF3464136B}" type="presOf" srcId="{AE674778-12EA-4E61-80D1-8BF7B8B76B56}" destId="{678C0470-FF38-4DA2-91E0-A25CAA1F5209}" srcOrd="0" destOrd="0" presId="urn:microsoft.com/office/officeart/2005/8/layout/radial4"/>
    <dgm:cxn modelId="{24743AFA-7987-4C29-8CA0-7E394F636446}" type="presOf" srcId="{C290F046-9126-45C0-B137-8E96C7001B51}" destId="{5EE5E52B-FED3-441C-8C57-C3007D4EA1B6}" srcOrd="0" destOrd="0" presId="urn:microsoft.com/office/officeart/2005/8/layout/radial4"/>
    <dgm:cxn modelId="{20BB10EC-73BE-4DBB-89E7-47F55C862BD0}" srcId="{13A32F69-CADA-4146-9D71-4DF629D1D353}" destId="{BA3B4EAA-DA34-4943-9706-86D547382712}" srcOrd="4" destOrd="0" parTransId="{39539AE5-3E6D-4511-8888-7498F8806C73}" sibTransId="{1EF8CFFF-37AC-40E3-AAE5-F5D6D3AC43FC}"/>
    <dgm:cxn modelId="{CB7F87B2-61E9-44F1-8958-2656DF37A421}" type="presOf" srcId="{B26C619D-9A6D-497A-B6FF-496CC52A3BD1}" destId="{2ED38193-695E-48E7-8AD7-B6271D370410}" srcOrd="0" destOrd="0" presId="urn:microsoft.com/office/officeart/2005/8/layout/radial4"/>
    <dgm:cxn modelId="{9C3ADA74-9BB3-4BB1-BCD0-68E7A2826F6D}" srcId="{13A32F69-CADA-4146-9D71-4DF629D1D353}" destId="{10BC25EB-35B6-4463-B919-E76B536AA4D6}" srcOrd="3" destOrd="0" parTransId="{5B9BCA4C-0960-4E02-96CF-77190A9AC8CB}" sibTransId="{2C2B5A43-51E0-4D55-BB95-42D82C9E39CE}"/>
    <dgm:cxn modelId="{AF24B505-93D8-4C91-8ED8-A32B36E29526}" srcId="{13A32F69-CADA-4146-9D71-4DF629D1D353}" destId="{C290F046-9126-45C0-B137-8E96C7001B51}" srcOrd="0" destOrd="0" parTransId="{B26C619D-9A6D-497A-B6FF-496CC52A3BD1}" sibTransId="{998905C7-0622-4505-B1D6-09FD4AD51D42}"/>
    <dgm:cxn modelId="{7E20728F-016A-476D-A790-8302BA2A3E50}" type="presOf" srcId="{2D477F85-43A8-4535-817E-7C53CDAB8521}" destId="{A4E6843C-B3E2-46C0-99C8-0A0FC93705EE}" srcOrd="0" destOrd="0" presId="urn:microsoft.com/office/officeart/2005/8/layout/radial4"/>
    <dgm:cxn modelId="{EA749D7A-40A9-45C8-8F8F-57D2F40A1B69}" srcId="{AE674778-12EA-4E61-80D1-8BF7B8B76B56}" destId="{13A32F69-CADA-4146-9D71-4DF629D1D353}" srcOrd="0" destOrd="0" parTransId="{80864095-4400-4E33-885E-125CEAEE48AD}" sibTransId="{DB2BC935-D60B-4F46-8265-88E275C3E110}"/>
    <dgm:cxn modelId="{16B2F434-E478-4326-BD11-AE46875F5AE3}" srcId="{13A32F69-CADA-4146-9D71-4DF629D1D353}" destId="{2D477F85-43A8-4535-817E-7C53CDAB8521}" srcOrd="1" destOrd="0" parTransId="{89C123E3-1E49-46C9-8D93-967B02667FB2}" sibTransId="{907125AD-3610-434F-A141-34BCB149C335}"/>
    <dgm:cxn modelId="{25A4791D-4876-4E75-B61A-4C1D66C640D5}" type="presOf" srcId="{BA3B4EAA-DA34-4943-9706-86D547382712}" destId="{BC6D8B34-7728-4D31-842E-9F13761597B0}" srcOrd="0" destOrd="0" presId="urn:microsoft.com/office/officeart/2005/8/layout/radial4"/>
    <dgm:cxn modelId="{BCD2A710-C37C-49E2-9295-186F3C06450C}" type="presOf" srcId="{A6D87BB3-9EFA-49FB-8246-5406BACE451F}" destId="{135421C1-4D42-4BC2-BBB7-057F47FD0ADE}" srcOrd="0" destOrd="0" presId="urn:microsoft.com/office/officeart/2005/8/layout/radial4"/>
    <dgm:cxn modelId="{8C01D4F2-9BFA-459D-9BF6-F5F67143E2A6}" type="presOf" srcId="{39539AE5-3E6D-4511-8888-7498F8806C73}" destId="{4A314EC2-2D23-47E6-9280-E45CD3392414}" srcOrd="0" destOrd="0" presId="urn:microsoft.com/office/officeart/2005/8/layout/radial4"/>
    <dgm:cxn modelId="{DF409935-FDCC-4F39-AE9C-B38CC22088C8}" srcId="{13A32F69-CADA-4146-9D71-4DF629D1D353}" destId="{0D3D1A38-8996-4333-B952-1407CD8F0968}" srcOrd="2" destOrd="0" parTransId="{A6D87BB3-9EFA-49FB-8246-5406BACE451F}" sibTransId="{DA66347D-2271-4BF8-9DB4-8D4F68527632}"/>
    <dgm:cxn modelId="{63395CBF-8C0C-4204-B70B-9A8EFF7489F8}" type="presOf" srcId="{13A32F69-CADA-4146-9D71-4DF629D1D353}" destId="{C410CA88-1225-4FF4-9128-CB2C9401E2B2}" srcOrd="0" destOrd="0" presId="urn:microsoft.com/office/officeart/2005/8/layout/radial4"/>
    <dgm:cxn modelId="{8D74A3AA-5568-4711-BAD7-6D7009EEF677}" type="presOf" srcId="{10BC25EB-35B6-4463-B919-E76B536AA4D6}" destId="{CC955201-385E-460C-AAF5-BB491FA7CB00}" srcOrd="0" destOrd="0" presId="urn:microsoft.com/office/officeart/2005/8/layout/radial4"/>
    <dgm:cxn modelId="{6A53EB4C-815E-43F9-9DD5-3641E9A796C4}" type="presOf" srcId="{0D3D1A38-8996-4333-B952-1407CD8F0968}" destId="{3A951072-8C50-4E4D-848F-76EEB21A0578}" srcOrd="0" destOrd="0" presId="urn:microsoft.com/office/officeart/2005/8/layout/radial4"/>
    <dgm:cxn modelId="{04698725-C889-4896-8C24-C33335A7C9BD}" type="presParOf" srcId="{678C0470-FF38-4DA2-91E0-A25CAA1F5209}" destId="{C410CA88-1225-4FF4-9128-CB2C9401E2B2}" srcOrd="0" destOrd="0" presId="urn:microsoft.com/office/officeart/2005/8/layout/radial4"/>
    <dgm:cxn modelId="{F8A89BF3-6813-4025-ACE0-8EB34D96D0CD}" type="presParOf" srcId="{678C0470-FF38-4DA2-91E0-A25CAA1F5209}" destId="{2ED38193-695E-48E7-8AD7-B6271D370410}" srcOrd="1" destOrd="0" presId="urn:microsoft.com/office/officeart/2005/8/layout/radial4"/>
    <dgm:cxn modelId="{17F2A5E4-D227-40BC-977F-88485CB13D9E}" type="presParOf" srcId="{678C0470-FF38-4DA2-91E0-A25CAA1F5209}" destId="{5EE5E52B-FED3-441C-8C57-C3007D4EA1B6}" srcOrd="2" destOrd="0" presId="urn:microsoft.com/office/officeart/2005/8/layout/radial4"/>
    <dgm:cxn modelId="{63ED43EF-C442-4DAB-9902-5F14132B1995}" type="presParOf" srcId="{678C0470-FF38-4DA2-91E0-A25CAA1F5209}" destId="{FD6CEB93-C9A3-45CA-A4A3-FED1271CDD85}" srcOrd="3" destOrd="0" presId="urn:microsoft.com/office/officeart/2005/8/layout/radial4"/>
    <dgm:cxn modelId="{685933EC-9E3D-43B1-9078-7D4250A9400F}" type="presParOf" srcId="{678C0470-FF38-4DA2-91E0-A25CAA1F5209}" destId="{A4E6843C-B3E2-46C0-99C8-0A0FC93705EE}" srcOrd="4" destOrd="0" presId="urn:microsoft.com/office/officeart/2005/8/layout/radial4"/>
    <dgm:cxn modelId="{856D90E4-8065-408C-8CF0-04B5841691B9}" type="presParOf" srcId="{678C0470-FF38-4DA2-91E0-A25CAA1F5209}" destId="{135421C1-4D42-4BC2-BBB7-057F47FD0ADE}" srcOrd="5" destOrd="0" presId="urn:microsoft.com/office/officeart/2005/8/layout/radial4"/>
    <dgm:cxn modelId="{484700D5-8381-4215-8C16-A3B5EA209106}" type="presParOf" srcId="{678C0470-FF38-4DA2-91E0-A25CAA1F5209}" destId="{3A951072-8C50-4E4D-848F-76EEB21A0578}" srcOrd="6" destOrd="0" presId="urn:microsoft.com/office/officeart/2005/8/layout/radial4"/>
    <dgm:cxn modelId="{8F4FAE93-5970-4BCA-8CB3-CD8123716DC1}" type="presParOf" srcId="{678C0470-FF38-4DA2-91E0-A25CAA1F5209}" destId="{BCC9C855-ECEE-4AED-A94B-7AB5228B02A4}" srcOrd="7" destOrd="0" presId="urn:microsoft.com/office/officeart/2005/8/layout/radial4"/>
    <dgm:cxn modelId="{BC70E4DE-514F-4DD2-8AE9-62736143B6D0}" type="presParOf" srcId="{678C0470-FF38-4DA2-91E0-A25CAA1F5209}" destId="{CC955201-385E-460C-AAF5-BB491FA7CB00}" srcOrd="8" destOrd="0" presId="urn:microsoft.com/office/officeart/2005/8/layout/radial4"/>
    <dgm:cxn modelId="{879E3E2F-CDA2-42D6-8C6D-B329E9C80C23}" type="presParOf" srcId="{678C0470-FF38-4DA2-91E0-A25CAA1F5209}" destId="{4A314EC2-2D23-47E6-9280-E45CD3392414}" srcOrd="9" destOrd="0" presId="urn:microsoft.com/office/officeart/2005/8/layout/radial4"/>
    <dgm:cxn modelId="{B20FB2B8-60DD-42C5-8BE5-9A538D0A8A2E}" type="presParOf" srcId="{678C0470-FF38-4DA2-91E0-A25CAA1F5209}" destId="{BC6D8B34-7728-4D31-842E-9F13761597B0}" srcOrd="10" destOrd="0" presId="urn:microsoft.com/office/officeart/2005/8/layout/radial4"/>
  </dgm:cxnLst>
  <dgm:bg/>
  <dgm:whole/>
</dgm:dataModel>
</file>

<file path=ppt/diagrams/data4.xml><?xml version="1.0" encoding="utf-8"?>
<dgm:dataModel xmlns:dgm="http://schemas.openxmlformats.org/drawingml/2006/diagram" xmlns:a="http://schemas.openxmlformats.org/drawingml/2006/main">
  <dgm:ptLst>
    <dgm:pt modelId="{FF54498C-E93B-4D5E-AE04-CB02D18EE6A2}" type="doc">
      <dgm:prSet loTypeId="urn:microsoft.com/office/officeart/2005/8/layout/hProcess9" loCatId="process" qsTypeId="urn:microsoft.com/office/officeart/2005/8/quickstyle/simple1" qsCatId="simple" csTypeId="urn:microsoft.com/office/officeart/2005/8/colors/accent1_2" csCatId="accent1" phldr="1"/>
      <dgm:spPr/>
    </dgm:pt>
    <dgm:pt modelId="{C1098883-652C-481F-86AB-D8D9AD9BD373}">
      <dgm:prSet phldrT="[Text]" custT="1"/>
      <dgm:spPr/>
      <dgm:t>
        <a:bodyPr/>
        <a:lstStyle/>
        <a:p>
          <a:r>
            <a:rPr lang="en-US" sz="1400" dirty="0" smtClean="0"/>
            <a:t>Pre SBRT workup</a:t>
          </a:r>
          <a:endParaRPr lang="en-US" sz="1400" dirty="0"/>
        </a:p>
      </dgm:t>
    </dgm:pt>
    <dgm:pt modelId="{7155F685-AE01-49CC-A8B1-A028E240E964}" type="parTrans" cxnId="{0ECACD88-B463-415E-9EFC-27586AA5058F}">
      <dgm:prSet/>
      <dgm:spPr/>
      <dgm:t>
        <a:bodyPr/>
        <a:lstStyle/>
        <a:p>
          <a:endParaRPr lang="en-US" sz="1600"/>
        </a:p>
      </dgm:t>
    </dgm:pt>
    <dgm:pt modelId="{912E65CD-8B7E-4453-B923-7C1DCE9D55D9}" type="sibTrans" cxnId="{0ECACD88-B463-415E-9EFC-27586AA5058F}">
      <dgm:prSet/>
      <dgm:spPr/>
      <dgm:t>
        <a:bodyPr/>
        <a:lstStyle/>
        <a:p>
          <a:endParaRPr lang="en-US" sz="1600"/>
        </a:p>
      </dgm:t>
    </dgm:pt>
    <dgm:pt modelId="{011DB870-6880-4245-AB5D-BF918F29DF30}">
      <dgm:prSet phldrT="[Text]" custT="1"/>
      <dgm:spPr/>
      <dgm:t>
        <a:bodyPr/>
        <a:lstStyle/>
        <a:p>
          <a:r>
            <a:rPr lang="en-US" sz="1400" dirty="0" smtClean="0"/>
            <a:t>Simulation 4DCT and PET </a:t>
          </a:r>
        </a:p>
        <a:p>
          <a:r>
            <a:rPr lang="en-US" sz="1400" dirty="0" smtClean="0"/>
            <a:t>( motion management)</a:t>
          </a:r>
          <a:endParaRPr lang="en-US" sz="1400" dirty="0"/>
        </a:p>
      </dgm:t>
    </dgm:pt>
    <dgm:pt modelId="{3D7A10E6-955C-4743-A36D-28BB10B0EF2B}" type="parTrans" cxnId="{755EE4AC-B46C-4BD3-8586-7F8C18FF2DEC}">
      <dgm:prSet/>
      <dgm:spPr/>
      <dgm:t>
        <a:bodyPr/>
        <a:lstStyle/>
        <a:p>
          <a:endParaRPr lang="en-US" sz="1600"/>
        </a:p>
      </dgm:t>
    </dgm:pt>
    <dgm:pt modelId="{E169C0EF-8143-4089-A7A0-AF2F2683E666}" type="sibTrans" cxnId="{755EE4AC-B46C-4BD3-8586-7F8C18FF2DEC}">
      <dgm:prSet/>
      <dgm:spPr/>
      <dgm:t>
        <a:bodyPr/>
        <a:lstStyle/>
        <a:p>
          <a:endParaRPr lang="en-US" sz="1600"/>
        </a:p>
      </dgm:t>
    </dgm:pt>
    <dgm:pt modelId="{332CF901-C255-4130-9847-1799FCAFFFFC}">
      <dgm:prSet custT="1"/>
      <dgm:spPr/>
      <dgm:t>
        <a:bodyPr/>
        <a:lstStyle/>
        <a:p>
          <a:r>
            <a:rPr lang="en-US" sz="1400" dirty="0" smtClean="0"/>
            <a:t>Contouring of target and OAR’s</a:t>
          </a:r>
          <a:endParaRPr lang="en-US" sz="1400" dirty="0"/>
        </a:p>
      </dgm:t>
    </dgm:pt>
    <dgm:pt modelId="{A3B2CBC3-ECDD-4F6B-8874-C2B690F1D72B}" type="parTrans" cxnId="{A1DED458-6E4D-46C8-9F52-08EFE6CF50C3}">
      <dgm:prSet/>
      <dgm:spPr/>
      <dgm:t>
        <a:bodyPr/>
        <a:lstStyle/>
        <a:p>
          <a:endParaRPr lang="en-US" sz="1600"/>
        </a:p>
      </dgm:t>
    </dgm:pt>
    <dgm:pt modelId="{C33C628B-D0B1-474A-A23A-A3F193ABAE21}" type="sibTrans" cxnId="{A1DED458-6E4D-46C8-9F52-08EFE6CF50C3}">
      <dgm:prSet/>
      <dgm:spPr/>
      <dgm:t>
        <a:bodyPr/>
        <a:lstStyle/>
        <a:p>
          <a:endParaRPr lang="en-US" sz="1600"/>
        </a:p>
      </dgm:t>
    </dgm:pt>
    <dgm:pt modelId="{E00E60F8-76DA-43CD-9640-31BB656FA52D}">
      <dgm:prSet phldrT="[Text]" custT="1"/>
      <dgm:spPr/>
      <dgm:t>
        <a:bodyPr/>
        <a:lstStyle/>
        <a:p>
          <a:r>
            <a:rPr lang="en-US" sz="1400" dirty="0" smtClean="0"/>
            <a:t>SBRT selected as proffered modality in multidisciplinary meetings </a:t>
          </a:r>
          <a:endParaRPr lang="en-US" sz="1400" dirty="0"/>
        </a:p>
      </dgm:t>
    </dgm:pt>
    <dgm:pt modelId="{25BF931C-D969-4E01-B37B-959A319C38B0}" type="sibTrans" cxnId="{33FF41E2-A4F3-4EF2-AB5B-011008258056}">
      <dgm:prSet/>
      <dgm:spPr/>
      <dgm:t>
        <a:bodyPr/>
        <a:lstStyle/>
        <a:p>
          <a:endParaRPr lang="en-US" sz="1600"/>
        </a:p>
      </dgm:t>
    </dgm:pt>
    <dgm:pt modelId="{F8692042-D4AB-4E63-A8F4-9D884075D24E}" type="parTrans" cxnId="{33FF41E2-A4F3-4EF2-AB5B-011008258056}">
      <dgm:prSet/>
      <dgm:spPr/>
      <dgm:t>
        <a:bodyPr/>
        <a:lstStyle/>
        <a:p>
          <a:endParaRPr lang="en-US" sz="1600"/>
        </a:p>
      </dgm:t>
    </dgm:pt>
    <dgm:pt modelId="{1ACCFE39-6D1A-4366-9F90-FDC1DA1B8581}">
      <dgm:prSet custT="1"/>
      <dgm:spPr/>
      <dgm:t>
        <a:bodyPr/>
        <a:lstStyle/>
        <a:p>
          <a:r>
            <a:rPr lang="en-US" sz="1400" dirty="0" smtClean="0"/>
            <a:t>SBRT team meeting : plan review , selection , toxicity and failure analysis</a:t>
          </a:r>
          <a:endParaRPr lang="en-US" sz="1400" dirty="0"/>
        </a:p>
      </dgm:t>
    </dgm:pt>
    <dgm:pt modelId="{4ADC9AF8-9EA0-450E-9836-7FD357B7F681}" type="parTrans" cxnId="{B1DC8FAB-F04D-4337-8BD0-0A8660B55287}">
      <dgm:prSet/>
      <dgm:spPr/>
      <dgm:t>
        <a:bodyPr/>
        <a:lstStyle/>
        <a:p>
          <a:endParaRPr lang="en-US" sz="1600"/>
        </a:p>
      </dgm:t>
    </dgm:pt>
    <dgm:pt modelId="{9481A5D1-FCA8-424E-9A31-64D2B881EC41}" type="sibTrans" cxnId="{B1DC8FAB-F04D-4337-8BD0-0A8660B55287}">
      <dgm:prSet/>
      <dgm:spPr/>
      <dgm:t>
        <a:bodyPr/>
        <a:lstStyle/>
        <a:p>
          <a:endParaRPr lang="en-US" sz="1600"/>
        </a:p>
      </dgm:t>
    </dgm:pt>
    <dgm:pt modelId="{C636978F-71EF-4BCD-A89F-8968F64C6933}">
      <dgm:prSet custT="1"/>
      <dgm:spPr/>
      <dgm:t>
        <a:bodyPr/>
        <a:lstStyle/>
        <a:p>
          <a:r>
            <a:rPr lang="en-US" sz="1200" dirty="0" smtClean="0"/>
            <a:t>Treatment delivery: review of volumetric CBCT, patients review during treatment </a:t>
          </a:r>
          <a:endParaRPr lang="en-US" sz="1200" dirty="0"/>
        </a:p>
      </dgm:t>
    </dgm:pt>
    <dgm:pt modelId="{944FB573-36A4-447C-A9CF-059113F7B372}" type="parTrans" cxnId="{50A0EB85-C618-4844-965A-262FA9D97378}">
      <dgm:prSet/>
      <dgm:spPr/>
      <dgm:t>
        <a:bodyPr/>
        <a:lstStyle/>
        <a:p>
          <a:endParaRPr lang="en-US" sz="1600"/>
        </a:p>
      </dgm:t>
    </dgm:pt>
    <dgm:pt modelId="{7DF055B1-62DB-4F03-AECD-E51CB072E76F}" type="sibTrans" cxnId="{50A0EB85-C618-4844-965A-262FA9D97378}">
      <dgm:prSet/>
      <dgm:spPr/>
      <dgm:t>
        <a:bodyPr/>
        <a:lstStyle/>
        <a:p>
          <a:endParaRPr lang="en-US" sz="1600"/>
        </a:p>
      </dgm:t>
    </dgm:pt>
    <dgm:pt modelId="{538C1ACD-6B1B-4D81-BF85-2C0354504824}">
      <dgm:prSet custT="1"/>
      <dgm:spPr/>
      <dgm:t>
        <a:bodyPr/>
        <a:lstStyle/>
        <a:p>
          <a:r>
            <a:rPr lang="en-US" sz="1200" dirty="0" smtClean="0"/>
            <a:t>Patients follow up</a:t>
          </a:r>
          <a:endParaRPr lang="en-US" sz="1200" dirty="0"/>
        </a:p>
      </dgm:t>
    </dgm:pt>
    <dgm:pt modelId="{898EF18B-3A6F-4EEE-B367-ED5BBCEF89DE}" type="parTrans" cxnId="{284CD00F-8CE5-4555-8315-C5A991DC5A5C}">
      <dgm:prSet/>
      <dgm:spPr/>
      <dgm:t>
        <a:bodyPr/>
        <a:lstStyle/>
        <a:p>
          <a:endParaRPr lang="en-US" sz="1600"/>
        </a:p>
      </dgm:t>
    </dgm:pt>
    <dgm:pt modelId="{8C595AFA-85C1-471C-8523-628A087A3EB2}" type="sibTrans" cxnId="{284CD00F-8CE5-4555-8315-C5A991DC5A5C}">
      <dgm:prSet/>
      <dgm:spPr/>
      <dgm:t>
        <a:bodyPr/>
        <a:lstStyle/>
        <a:p>
          <a:endParaRPr lang="en-US" sz="1600"/>
        </a:p>
      </dgm:t>
    </dgm:pt>
    <dgm:pt modelId="{DE48B07C-17D2-48DF-845B-C20AABC302A1}" type="pres">
      <dgm:prSet presAssocID="{FF54498C-E93B-4D5E-AE04-CB02D18EE6A2}" presName="CompostProcess" presStyleCnt="0">
        <dgm:presLayoutVars>
          <dgm:dir/>
          <dgm:resizeHandles val="exact"/>
        </dgm:presLayoutVars>
      </dgm:prSet>
      <dgm:spPr/>
    </dgm:pt>
    <dgm:pt modelId="{EE6C3C53-24A0-48B5-AAA8-8BD721B2964E}" type="pres">
      <dgm:prSet presAssocID="{FF54498C-E93B-4D5E-AE04-CB02D18EE6A2}" presName="arrow" presStyleLbl="bgShp" presStyleIdx="0" presStyleCnt="1" custScaleX="113408" custLinFactNeighborX="-1060" custLinFactNeighborY="-1613"/>
      <dgm:spPr/>
    </dgm:pt>
    <dgm:pt modelId="{BEB31369-AF2C-4317-8D0B-39C3C1C4AB3B}" type="pres">
      <dgm:prSet presAssocID="{FF54498C-E93B-4D5E-AE04-CB02D18EE6A2}" presName="linearProcess" presStyleCnt="0"/>
      <dgm:spPr/>
    </dgm:pt>
    <dgm:pt modelId="{3947CB9B-430E-4C93-9943-12C69A498023}" type="pres">
      <dgm:prSet presAssocID="{E00E60F8-76DA-43CD-9640-31BB656FA52D}" presName="textNode" presStyleLbl="node1" presStyleIdx="0" presStyleCnt="7">
        <dgm:presLayoutVars>
          <dgm:bulletEnabled val="1"/>
        </dgm:presLayoutVars>
      </dgm:prSet>
      <dgm:spPr/>
      <dgm:t>
        <a:bodyPr/>
        <a:lstStyle/>
        <a:p>
          <a:endParaRPr lang="en-US"/>
        </a:p>
      </dgm:t>
    </dgm:pt>
    <dgm:pt modelId="{50DF9886-ABEF-4709-B812-3D90FFB7133D}" type="pres">
      <dgm:prSet presAssocID="{25BF931C-D969-4E01-B37B-959A319C38B0}" presName="sibTrans" presStyleCnt="0"/>
      <dgm:spPr/>
    </dgm:pt>
    <dgm:pt modelId="{FE37B5B9-E64C-4A25-B9DC-F634DD41657A}" type="pres">
      <dgm:prSet presAssocID="{C1098883-652C-481F-86AB-D8D9AD9BD373}" presName="textNode" presStyleLbl="node1" presStyleIdx="1" presStyleCnt="7">
        <dgm:presLayoutVars>
          <dgm:bulletEnabled val="1"/>
        </dgm:presLayoutVars>
      </dgm:prSet>
      <dgm:spPr/>
      <dgm:t>
        <a:bodyPr/>
        <a:lstStyle/>
        <a:p>
          <a:endParaRPr lang="en-US"/>
        </a:p>
      </dgm:t>
    </dgm:pt>
    <dgm:pt modelId="{9EE0A417-D5AD-47C9-84DA-8249F664E508}" type="pres">
      <dgm:prSet presAssocID="{912E65CD-8B7E-4453-B923-7C1DCE9D55D9}" presName="sibTrans" presStyleCnt="0"/>
      <dgm:spPr/>
    </dgm:pt>
    <dgm:pt modelId="{7EE59027-067C-422A-8155-F1716DCAD9B3}" type="pres">
      <dgm:prSet presAssocID="{011DB870-6880-4245-AB5D-BF918F29DF30}" presName="textNode" presStyleLbl="node1" presStyleIdx="2" presStyleCnt="7" custScaleX="125183">
        <dgm:presLayoutVars>
          <dgm:bulletEnabled val="1"/>
        </dgm:presLayoutVars>
      </dgm:prSet>
      <dgm:spPr/>
      <dgm:t>
        <a:bodyPr/>
        <a:lstStyle/>
        <a:p>
          <a:endParaRPr lang="en-US"/>
        </a:p>
      </dgm:t>
    </dgm:pt>
    <dgm:pt modelId="{38AC30BF-FAB6-4B55-B801-79A3BC472F64}" type="pres">
      <dgm:prSet presAssocID="{E169C0EF-8143-4089-A7A0-AF2F2683E666}" presName="sibTrans" presStyleCnt="0"/>
      <dgm:spPr/>
    </dgm:pt>
    <dgm:pt modelId="{2B17C43B-F4B2-4B54-9B95-201A0444E4FF}" type="pres">
      <dgm:prSet presAssocID="{332CF901-C255-4130-9847-1799FCAFFFFC}" presName="textNode" presStyleLbl="node1" presStyleIdx="3" presStyleCnt="7">
        <dgm:presLayoutVars>
          <dgm:bulletEnabled val="1"/>
        </dgm:presLayoutVars>
      </dgm:prSet>
      <dgm:spPr/>
      <dgm:t>
        <a:bodyPr/>
        <a:lstStyle/>
        <a:p>
          <a:endParaRPr lang="en-US"/>
        </a:p>
      </dgm:t>
    </dgm:pt>
    <dgm:pt modelId="{E8829DA1-B502-4BE8-8124-A8FE98549964}" type="pres">
      <dgm:prSet presAssocID="{C33C628B-D0B1-474A-A23A-A3F193ABAE21}" presName="sibTrans" presStyleCnt="0"/>
      <dgm:spPr/>
    </dgm:pt>
    <dgm:pt modelId="{3D569FB8-9402-4EEE-84CF-951471319DF4}" type="pres">
      <dgm:prSet presAssocID="{1ACCFE39-6D1A-4366-9F90-FDC1DA1B8581}" presName="textNode" presStyleLbl="node1" presStyleIdx="4" presStyleCnt="7">
        <dgm:presLayoutVars>
          <dgm:bulletEnabled val="1"/>
        </dgm:presLayoutVars>
      </dgm:prSet>
      <dgm:spPr/>
      <dgm:t>
        <a:bodyPr/>
        <a:lstStyle/>
        <a:p>
          <a:endParaRPr lang="en-US"/>
        </a:p>
      </dgm:t>
    </dgm:pt>
    <dgm:pt modelId="{A0EDCF95-454D-4524-BB2B-67CC56FEB870}" type="pres">
      <dgm:prSet presAssocID="{9481A5D1-FCA8-424E-9A31-64D2B881EC41}" presName="sibTrans" presStyleCnt="0"/>
      <dgm:spPr/>
    </dgm:pt>
    <dgm:pt modelId="{271A9294-C893-47D0-8348-892A9DA19DCD}" type="pres">
      <dgm:prSet presAssocID="{C636978F-71EF-4BCD-A89F-8968F64C6933}" presName="textNode" presStyleLbl="node1" presStyleIdx="5" presStyleCnt="7">
        <dgm:presLayoutVars>
          <dgm:bulletEnabled val="1"/>
        </dgm:presLayoutVars>
      </dgm:prSet>
      <dgm:spPr/>
      <dgm:t>
        <a:bodyPr/>
        <a:lstStyle/>
        <a:p>
          <a:endParaRPr lang="en-US"/>
        </a:p>
      </dgm:t>
    </dgm:pt>
    <dgm:pt modelId="{DAD8EA44-967A-42D7-B93E-81B80B4242BA}" type="pres">
      <dgm:prSet presAssocID="{7DF055B1-62DB-4F03-AECD-E51CB072E76F}" presName="sibTrans" presStyleCnt="0"/>
      <dgm:spPr/>
    </dgm:pt>
    <dgm:pt modelId="{260746D0-EEDF-40D1-BBBB-AEF804A97054}" type="pres">
      <dgm:prSet presAssocID="{538C1ACD-6B1B-4D81-BF85-2C0354504824}" presName="textNode" presStyleLbl="node1" presStyleIdx="6" presStyleCnt="7">
        <dgm:presLayoutVars>
          <dgm:bulletEnabled val="1"/>
        </dgm:presLayoutVars>
      </dgm:prSet>
      <dgm:spPr/>
      <dgm:t>
        <a:bodyPr/>
        <a:lstStyle/>
        <a:p>
          <a:endParaRPr lang="en-US"/>
        </a:p>
      </dgm:t>
    </dgm:pt>
  </dgm:ptLst>
  <dgm:cxnLst>
    <dgm:cxn modelId="{50A0EB85-C618-4844-965A-262FA9D97378}" srcId="{FF54498C-E93B-4D5E-AE04-CB02D18EE6A2}" destId="{C636978F-71EF-4BCD-A89F-8968F64C6933}" srcOrd="5" destOrd="0" parTransId="{944FB573-36A4-447C-A9CF-059113F7B372}" sibTransId="{7DF055B1-62DB-4F03-AECD-E51CB072E76F}"/>
    <dgm:cxn modelId="{284CD00F-8CE5-4555-8315-C5A991DC5A5C}" srcId="{FF54498C-E93B-4D5E-AE04-CB02D18EE6A2}" destId="{538C1ACD-6B1B-4D81-BF85-2C0354504824}" srcOrd="6" destOrd="0" parTransId="{898EF18B-3A6F-4EEE-B367-ED5BBCEF89DE}" sibTransId="{8C595AFA-85C1-471C-8523-628A087A3EB2}"/>
    <dgm:cxn modelId="{A1DED458-6E4D-46C8-9F52-08EFE6CF50C3}" srcId="{FF54498C-E93B-4D5E-AE04-CB02D18EE6A2}" destId="{332CF901-C255-4130-9847-1799FCAFFFFC}" srcOrd="3" destOrd="0" parTransId="{A3B2CBC3-ECDD-4F6B-8874-C2B690F1D72B}" sibTransId="{C33C628B-D0B1-474A-A23A-A3F193ABAE21}"/>
    <dgm:cxn modelId="{33FF41E2-A4F3-4EF2-AB5B-011008258056}" srcId="{FF54498C-E93B-4D5E-AE04-CB02D18EE6A2}" destId="{E00E60F8-76DA-43CD-9640-31BB656FA52D}" srcOrd="0" destOrd="0" parTransId="{F8692042-D4AB-4E63-A8F4-9D884075D24E}" sibTransId="{25BF931C-D969-4E01-B37B-959A319C38B0}"/>
    <dgm:cxn modelId="{A565C636-F693-4322-AC71-D2944F5C412E}" type="presOf" srcId="{C1098883-652C-481F-86AB-D8D9AD9BD373}" destId="{FE37B5B9-E64C-4A25-B9DC-F634DD41657A}" srcOrd="0" destOrd="0" presId="urn:microsoft.com/office/officeart/2005/8/layout/hProcess9"/>
    <dgm:cxn modelId="{2D8C3AD8-D5BC-4DC2-ACF1-BC11D5E4E00A}" type="presOf" srcId="{1ACCFE39-6D1A-4366-9F90-FDC1DA1B8581}" destId="{3D569FB8-9402-4EEE-84CF-951471319DF4}" srcOrd="0" destOrd="0" presId="urn:microsoft.com/office/officeart/2005/8/layout/hProcess9"/>
    <dgm:cxn modelId="{0ECACD88-B463-415E-9EFC-27586AA5058F}" srcId="{FF54498C-E93B-4D5E-AE04-CB02D18EE6A2}" destId="{C1098883-652C-481F-86AB-D8D9AD9BD373}" srcOrd="1" destOrd="0" parTransId="{7155F685-AE01-49CC-A8B1-A028E240E964}" sibTransId="{912E65CD-8B7E-4453-B923-7C1DCE9D55D9}"/>
    <dgm:cxn modelId="{BBD7B8FF-01EA-4EDE-89D5-EDDB6A945CE3}" type="presOf" srcId="{011DB870-6880-4245-AB5D-BF918F29DF30}" destId="{7EE59027-067C-422A-8155-F1716DCAD9B3}" srcOrd="0" destOrd="0" presId="urn:microsoft.com/office/officeart/2005/8/layout/hProcess9"/>
    <dgm:cxn modelId="{C44DCD0C-7F66-4F22-87D4-288BA2E46AAC}" type="presOf" srcId="{332CF901-C255-4130-9847-1799FCAFFFFC}" destId="{2B17C43B-F4B2-4B54-9B95-201A0444E4FF}" srcOrd="0" destOrd="0" presId="urn:microsoft.com/office/officeart/2005/8/layout/hProcess9"/>
    <dgm:cxn modelId="{B1DC8FAB-F04D-4337-8BD0-0A8660B55287}" srcId="{FF54498C-E93B-4D5E-AE04-CB02D18EE6A2}" destId="{1ACCFE39-6D1A-4366-9F90-FDC1DA1B8581}" srcOrd="4" destOrd="0" parTransId="{4ADC9AF8-9EA0-450E-9836-7FD357B7F681}" sibTransId="{9481A5D1-FCA8-424E-9A31-64D2B881EC41}"/>
    <dgm:cxn modelId="{755EE4AC-B46C-4BD3-8586-7F8C18FF2DEC}" srcId="{FF54498C-E93B-4D5E-AE04-CB02D18EE6A2}" destId="{011DB870-6880-4245-AB5D-BF918F29DF30}" srcOrd="2" destOrd="0" parTransId="{3D7A10E6-955C-4743-A36D-28BB10B0EF2B}" sibTransId="{E169C0EF-8143-4089-A7A0-AF2F2683E666}"/>
    <dgm:cxn modelId="{A605FEC6-CF96-4F1B-80BB-AA195320E1EB}" type="presOf" srcId="{E00E60F8-76DA-43CD-9640-31BB656FA52D}" destId="{3947CB9B-430E-4C93-9943-12C69A498023}" srcOrd="0" destOrd="0" presId="urn:microsoft.com/office/officeart/2005/8/layout/hProcess9"/>
    <dgm:cxn modelId="{A22273BC-E040-4629-9F4D-DB083E567D00}" type="presOf" srcId="{538C1ACD-6B1B-4D81-BF85-2C0354504824}" destId="{260746D0-EEDF-40D1-BBBB-AEF804A97054}" srcOrd="0" destOrd="0" presId="urn:microsoft.com/office/officeart/2005/8/layout/hProcess9"/>
    <dgm:cxn modelId="{9052F0FD-F264-4858-8717-9CEF1DEC3178}" type="presOf" srcId="{C636978F-71EF-4BCD-A89F-8968F64C6933}" destId="{271A9294-C893-47D0-8348-892A9DA19DCD}" srcOrd="0" destOrd="0" presId="urn:microsoft.com/office/officeart/2005/8/layout/hProcess9"/>
    <dgm:cxn modelId="{B6EF2311-9B96-4E98-BB5D-21C214E9991D}" type="presOf" srcId="{FF54498C-E93B-4D5E-AE04-CB02D18EE6A2}" destId="{DE48B07C-17D2-48DF-845B-C20AABC302A1}" srcOrd="0" destOrd="0" presId="urn:microsoft.com/office/officeart/2005/8/layout/hProcess9"/>
    <dgm:cxn modelId="{0766AE2E-40B5-4F27-9A67-5F2523392006}" type="presParOf" srcId="{DE48B07C-17D2-48DF-845B-C20AABC302A1}" destId="{EE6C3C53-24A0-48B5-AAA8-8BD721B2964E}" srcOrd="0" destOrd="0" presId="urn:microsoft.com/office/officeart/2005/8/layout/hProcess9"/>
    <dgm:cxn modelId="{263E59A8-1DC1-45DC-84A3-00B6724CAD6D}" type="presParOf" srcId="{DE48B07C-17D2-48DF-845B-C20AABC302A1}" destId="{BEB31369-AF2C-4317-8D0B-39C3C1C4AB3B}" srcOrd="1" destOrd="0" presId="urn:microsoft.com/office/officeart/2005/8/layout/hProcess9"/>
    <dgm:cxn modelId="{9D9B1943-DC4E-4AD3-9A0E-FFEB76E553B6}" type="presParOf" srcId="{BEB31369-AF2C-4317-8D0B-39C3C1C4AB3B}" destId="{3947CB9B-430E-4C93-9943-12C69A498023}" srcOrd="0" destOrd="0" presId="urn:microsoft.com/office/officeart/2005/8/layout/hProcess9"/>
    <dgm:cxn modelId="{EFF7E669-059B-4670-AF47-4230FA5631AA}" type="presParOf" srcId="{BEB31369-AF2C-4317-8D0B-39C3C1C4AB3B}" destId="{50DF9886-ABEF-4709-B812-3D90FFB7133D}" srcOrd="1" destOrd="0" presId="urn:microsoft.com/office/officeart/2005/8/layout/hProcess9"/>
    <dgm:cxn modelId="{C83BF8E6-F633-40EA-8711-C20B08B61F5A}" type="presParOf" srcId="{BEB31369-AF2C-4317-8D0B-39C3C1C4AB3B}" destId="{FE37B5B9-E64C-4A25-B9DC-F634DD41657A}" srcOrd="2" destOrd="0" presId="urn:microsoft.com/office/officeart/2005/8/layout/hProcess9"/>
    <dgm:cxn modelId="{72BB2AEB-5650-4390-8E00-41625E6D7FD4}" type="presParOf" srcId="{BEB31369-AF2C-4317-8D0B-39C3C1C4AB3B}" destId="{9EE0A417-D5AD-47C9-84DA-8249F664E508}" srcOrd="3" destOrd="0" presId="urn:microsoft.com/office/officeart/2005/8/layout/hProcess9"/>
    <dgm:cxn modelId="{F27B4C42-9C42-47B5-AB48-013117063A61}" type="presParOf" srcId="{BEB31369-AF2C-4317-8D0B-39C3C1C4AB3B}" destId="{7EE59027-067C-422A-8155-F1716DCAD9B3}" srcOrd="4" destOrd="0" presId="urn:microsoft.com/office/officeart/2005/8/layout/hProcess9"/>
    <dgm:cxn modelId="{FFD4FB6E-A440-4E9A-9C59-42F19290B910}" type="presParOf" srcId="{BEB31369-AF2C-4317-8D0B-39C3C1C4AB3B}" destId="{38AC30BF-FAB6-4B55-B801-79A3BC472F64}" srcOrd="5" destOrd="0" presId="urn:microsoft.com/office/officeart/2005/8/layout/hProcess9"/>
    <dgm:cxn modelId="{7442B698-005A-418A-9544-2D954E1CFDDA}" type="presParOf" srcId="{BEB31369-AF2C-4317-8D0B-39C3C1C4AB3B}" destId="{2B17C43B-F4B2-4B54-9B95-201A0444E4FF}" srcOrd="6" destOrd="0" presId="urn:microsoft.com/office/officeart/2005/8/layout/hProcess9"/>
    <dgm:cxn modelId="{5438926F-A3D5-4497-8A50-87C773ED073A}" type="presParOf" srcId="{BEB31369-AF2C-4317-8D0B-39C3C1C4AB3B}" destId="{E8829DA1-B502-4BE8-8124-A8FE98549964}" srcOrd="7" destOrd="0" presId="urn:microsoft.com/office/officeart/2005/8/layout/hProcess9"/>
    <dgm:cxn modelId="{E26FA1EE-B973-4EDA-A35D-00F91046697C}" type="presParOf" srcId="{BEB31369-AF2C-4317-8D0B-39C3C1C4AB3B}" destId="{3D569FB8-9402-4EEE-84CF-951471319DF4}" srcOrd="8" destOrd="0" presId="urn:microsoft.com/office/officeart/2005/8/layout/hProcess9"/>
    <dgm:cxn modelId="{8DB678EA-AEF9-4AF2-AE52-B0DDFE0215FA}" type="presParOf" srcId="{BEB31369-AF2C-4317-8D0B-39C3C1C4AB3B}" destId="{A0EDCF95-454D-4524-BB2B-67CC56FEB870}" srcOrd="9" destOrd="0" presId="urn:microsoft.com/office/officeart/2005/8/layout/hProcess9"/>
    <dgm:cxn modelId="{E9B08706-2CB4-4D7A-BD98-C19C9155043E}" type="presParOf" srcId="{BEB31369-AF2C-4317-8D0B-39C3C1C4AB3B}" destId="{271A9294-C893-47D0-8348-892A9DA19DCD}" srcOrd="10" destOrd="0" presId="urn:microsoft.com/office/officeart/2005/8/layout/hProcess9"/>
    <dgm:cxn modelId="{3E7248A4-58AD-40F4-950E-D035ADF2C695}" type="presParOf" srcId="{BEB31369-AF2C-4317-8D0B-39C3C1C4AB3B}" destId="{DAD8EA44-967A-42D7-B93E-81B80B4242BA}" srcOrd="11" destOrd="0" presId="urn:microsoft.com/office/officeart/2005/8/layout/hProcess9"/>
    <dgm:cxn modelId="{9E533D29-682F-48E0-8AB7-6FB43F2BBFDD}" type="presParOf" srcId="{BEB31369-AF2C-4317-8D0B-39C3C1C4AB3B}" destId="{260746D0-EEDF-40D1-BBBB-AEF804A97054}" srcOrd="12"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chemeClr val="accent1">
            <a:lumMod val="75000"/>
          </a:schemeClr>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chemeClr val="accent1">
            <a:lumMod val="75000"/>
          </a:schemeClr>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095F03F8-04E3-4EBB-9BF3-0AD843AB1380}" type="presOf" srcId="{AF19DA76-5126-44D4-AAA6-CBA970DE9828}" destId="{1DA8455B-1386-447A-BCE0-F75467B07976}" srcOrd="0" destOrd="0" presId="urn:microsoft.com/office/officeart/2005/8/layout/list1"/>
    <dgm:cxn modelId="{9C3DB843-2981-406A-8058-9E36605E8774}" type="presOf" srcId="{F9698881-5186-4B96-8667-81A4BC5BB244}" destId="{D626B18F-B33C-4B87-9995-7DA2A44C2D85}" srcOrd="1" destOrd="0" presId="urn:microsoft.com/office/officeart/2005/8/layout/list1"/>
    <dgm:cxn modelId="{A8791F7E-AE42-423D-828C-8D791E5C5B4E}" type="presOf" srcId="{631C5A97-FD77-48B9-B327-FCA1F641DC17}" destId="{ADE70692-37C7-4EDA-AC98-6ED06AD0E3E6}" srcOrd="1"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6133203-869B-43E1-9447-513885D08F76}" srcId="{44EA985C-D631-431B-9F57-0F59F8CF7195}" destId="{AF19DA76-5126-44D4-AAA6-CBA970DE9828}" srcOrd="3" destOrd="0" parTransId="{3A13091A-3B27-4E4C-A09F-ED9260582E65}" sibTransId="{4D3DD344-EAF1-4304-A562-61B8B4A4EADA}"/>
    <dgm:cxn modelId="{36552431-EA05-44C9-AA69-500C0BD1EAE3}" type="presOf" srcId="{2FFE37A8-9827-46DB-BDF4-847BD8C48BCF}" destId="{84018E96-FC80-463E-964B-E643DDDD2FAA}" srcOrd="1" destOrd="0" presId="urn:microsoft.com/office/officeart/2005/8/layout/list1"/>
    <dgm:cxn modelId="{4F82CCED-A960-48D4-B85C-A8BD68830266}" type="presOf" srcId="{AF19DA76-5126-44D4-AAA6-CBA970DE9828}" destId="{EA689C5C-F18E-4A09-B3DB-E83D57A901B9}" srcOrd="1" destOrd="0" presId="urn:microsoft.com/office/officeart/2005/8/layout/list1"/>
    <dgm:cxn modelId="{D7A35EB1-8E9C-4779-994E-52A18746A1A6}" type="presOf" srcId="{631C5A97-FD77-48B9-B327-FCA1F641DC17}" destId="{9201B000-E58B-41BC-8921-032174ADF1E3}" srcOrd="0" destOrd="0" presId="urn:microsoft.com/office/officeart/2005/8/layout/list1"/>
    <dgm:cxn modelId="{AEBEEFD1-38F3-41F0-9C25-A7568866DB94}" type="presOf" srcId="{2FFE37A8-9827-46DB-BDF4-847BD8C48BCF}" destId="{998185C7-82BA-4128-A599-38C806F7C5CC}" srcOrd="0" destOrd="0" presId="urn:microsoft.com/office/officeart/2005/8/layout/list1"/>
    <dgm:cxn modelId="{E4A70413-6B75-43D1-8353-1F66732C8E75}" type="presOf" srcId="{C176D513-5980-4181-A15F-8394A231A6DA}" destId="{97EE4510-19C8-441E-9BF4-8EDB3B19A80E}" srcOrd="1"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862DA1B8-9F30-466C-9E74-EB2EC36C14A4}" type="presOf" srcId="{F9698881-5186-4B96-8667-81A4BC5BB244}" destId="{A694EC2F-1071-4568-8CAF-6056628A4752}" srcOrd="0" destOrd="0" presId="urn:microsoft.com/office/officeart/2005/8/layout/list1"/>
    <dgm:cxn modelId="{E7D383FB-0D5D-478D-9A46-ED1C7136FF75}" srcId="{44EA985C-D631-431B-9F57-0F59F8CF7195}" destId="{F9698881-5186-4B96-8667-81A4BC5BB244}" srcOrd="4" destOrd="0" parTransId="{CE05D789-F512-4AC9-8809-3B6EC038501C}" sibTransId="{FFDAE326-3EC5-40FD-AE3D-29E0B324DF24}"/>
    <dgm:cxn modelId="{DF40E42F-4731-4546-92A4-938FF5B7380A}" type="presOf" srcId="{44EA985C-D631-431B-9F57-0F59F8CF7195}" destId="{C209A506-5668-4938-ACD6-F9B9ACB9B32D}" srcOrd="0" destOrd="0" presId="urn:microsoft.com/office/officeart/2005/8/layout/list1"/>
    <dgm:cxn modelId="{F4A8FB6E-D63F-4A40-A888-98648DC53C48}" type="presOf" srcId="{C176D513-5980-4181-A15F-8394A231A6DA}" destId="{077AA99D-B18F-40AE-AB07-3BF57EC0A7B5}" srcOrd="0"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C387B5B6-167C-4244-96B6-2E897CC8E988}" type="presParOf" srcId="{C209A506-5668-4938-ACD6-F9B9ACB9B32D}" destId="{E76C3F7E-8DE4-4960-B250-28F690D23A30}" srcOrd="0" destOrd="0" presId="urn:microsoft.com/office/officeart/2005/8/layout/list1"/>
    <dgm:cxn modelId="{BA3CB31F-94CD-4C7D-9277-EFDB36AA4223}" type="presParOf" srcId="{E76C3F7E-8DE4-4960-B250-28F690D23A30}" destId="{998185C7-82BA-4128-A599-38C806F7C5CC}" srcOrd="0" destOrd="0" presId="urn:microsoft.com/office/officeart/2005/8/layout/list1"/>
    <dgm:cxn modelId="{D1CDC97C-76C5-478D-BEF1-3FB73E8BA57E}" type="presParOf" srcId="{E76C3F7E-8DE4-4960-B250-28F690D23A30}" destId="{84018E96-FC80-463E-964B-E643DDDD2FAA}" srcOrd="1" destOrd="0" presId="urn:microsoft.com/office/officeart/2005/8/layout/list1"/>
    <dgm:cxn modelId="{65942F5A-2EEE-44D6-B9D6-4CF07E1B8DF3}" type="presParOf" srcId="{C209A506-5668-4938-ACD6-F9B9ACB9B32D}" destId="{677325C4-255A-4460-9319-B02175CCCF9E}" srcOrd="1" destOrd="0" presId="urn:microsoft.com/office/officeart/2005/8/layout/list1"/>
    <dgm:cxn modelId="{8FB529C1-4B39-4DEB-AA71-8B058E328CD3}" type="presParOf" srcId="{C209A506-5668-4938-ACD6-F9B9ACB9B32D}" destId="{07034D57-BE7A-4CD3-90AC-591DAC65C85A}" srcOrd="2" destOrd="0" presId="urn:microsoft.com/office/officeart/2005/8/layout/list1"/>
    <dgm:cxn modelId="{111106B0-D78B-41E3-BF84-AF22549B29FB}" type="presParOf" srcId="{C209A506-5668-4938-ACD6-F9B9ACB9B32D}" destId="{7D7AB682-0F65-4B3A-8964-9C76B01A7D17}" srcOrd="3" destOrd="0" presId="urn:microsoft.com/office/officeart/2005/8/layout/list1"/>
    <dgm:cxn modelId="{EE2DB299-9E57-44DD-9438-C5AF21C31FF1}" type="presParOf" srcId="{C209A506-5668-4938-ACD6-F9B9ACB9B32D}" destId="{71E2ECAF-6DD7-4A2F-B2D4-2C300803117B}" srcOrd="4" destOrd="0" presId="urn:microsoft.com/office/officeart/2005/8/layout/list1"/>
    <dgm:cxn modelId="{3C010BD1-9A06-46DC-B342-9C96B84471A8}" type="presParOf" srcId="{71E2ECAF-6DD7-4A2F-B2D4-2C300803117B}" destId="{077AA99D-B18F-40AE-AB07-3BF57EC0A7B5}" srcOrd="0" destOrd="0" presId="urn:microsoft.com/office/officeart/2005/8/layout/list1"/>
    <dgm:cxn modelId="{9613EF6F-0C1E-46B6-978A-422DB884CE06}" type="presParOf" srcId="{71E2ECAF-6DD7-4A2F-B2D4-2C300803117B}" destId="{97EE4510-19C8-441E-9BF4-8EDB3B19A80E}" srcOrd="1" destOrd="0" presId="urn:microsoft.com/office/officeart/2005/8/layout/list1"/>
    <dgm:cxn modelId="{463C2889-1353-4C44-9848-6CA7B44C2444}" type="presParOf" srcId="{C209A506-5668-4938-ACD6-F9B9ACB9B32D}" destId="{09AB1176-CE49-407D-A2B0-5F59F12A6740}" srcOrd="5" destOrd="0" presId="urn:microsoft.com/office/officeart/2005/8/layout/list1"/>
    <dgm:cxn modelId="{4D5B783A-891B-493F-8BB4-EB819C926E87}" type="presParOf" srcId="{C209A506-5668-4938-ACD6-F9B9ACB9B32D}" destId="{41EB8FD5-DC74-4A3A-9B32-78E62670E662}" srcOrd="6" destOrd="0" presId="urn:microsoft.com/office/officeart/2005/8/layout/list1"/>
    <dgm:cxn modelId="{BBD6AE87-0D4A-4770-8FDB-087C2B1973FA}" type="presParOf" srcId="{C209A506-5668-4938-ACD6-F9B9ACB9B32D}" destId="{AE1F19CD-8561-446B-AE21-D4B77BB17228}" srcOrd="7" destOrd="0" presId="urn:microsoft.com/office/officeart/2005/8/layout/list1"/>
    <dgm:cxn modelId="{3D83F6F5-6EE0-4456-B7BC-C90341A59B16}" type="presParOf" srcId="{C209A506-5668-4938-ACD6-F9B9ACB9B32D}" destId="{AECBEFAC-1101-4930-8D08-69DB11E68419}" srcOrd="8" destOrd="0" presId="urn:microsoft.com/office/officeart/2005/8/layout/list1"/>
    <dgm:cxn modelId="{27691776-2053-4281-A62A-4AA7F155EA21}" type="presParOf" srcId="{AECBEFAC-1101-4930-8D08-69DB11E68419}" destId="{9201B000-E58B-41BC-8921-032174ADF1E3}" srcOrd="0" destOrd="0" presId="urn:microsoft.com/office/officeart/2005/8/layout/list1"/>
    <dgm:cxn modelId="{569FA369-756C-4DF4-B93C-AF9931BCB5FC}" type="presParOf" srcId="{AECBEFAC-1101-4930-8D08-69DB11E68419}" destId="{ADE70692-37C7-4EDA-AC98-6ED06AD0E3E6}" srcOrd="1" destOrd="0" presId="urn:microsoft.com/office/officeart/2005/8/layout/list1"/>
    <dgm:cxn modelId="{BB465F8A-72BD-4EBB-AEC8-85F26873554F}" type="presParOf" srcId="{C209A506-5668-4938-ACD6-F9B9ACB9B32D}" destId="{19C40F1C-2257-45CD-AD47-1065DA1C57FB}" srcOrd="9" destOrd="0" presId="urn:microsoft.com/office/officeart/2005/8/layout/list1"/>
    <dgm:cxn modelId="{4827BB22-9FDB-466B-88E6-C5ED2A080927}" type="presParOf" srcId="{C209A506-5668-4938-ACD6-F9B9ACB9B32D}" destId="{0CEB47C1-391F-4BF6-B2C7-1FB18BECD359}" srcOrd="10" destOrd="0" presId="urn:microsoft.com/office/officeart/2005/8/layout/list1"/>
    <dgm:cxn modelId="{B24F1C87-3CBB-497D-A486-EB3E90259BC1}" type="presParOf" srcId="{C209A506-5668-4938-ACD6-F9B9ACB9B32D}" destId="{803931B2-6B98-4FD6-8617-2B277D17F2F4}" srcOrd="11" destOrd="0" presId="urn:microsoft.com/office/officeart/2005/8/layout/list1"/>
    <dgm:cxn modelId="{DD821ED9-EEFF-47C3-A804-51BB6CB5FB27}" type="presParOf" srcId="{C209A506-5668-4938-ACD6-F9B9ACB9B32D}" destId="{4D846BC5-8170-4759-AA85-58CDC24C9BC0}" srcOrd="12" destOrd="0" presId="urn:microsoft.com/office/officeart/2005/8/layout/list1"/>
    <dgm:cxn modelId="{AB491BA6-1E81-45EC-9EE0-9BD79F092D8C}" type="presParOf" srcId="{4D846BC5-8170-4759-AA85-58CDC24C9BC0}" destId="{1DA8455B-1386-447A-BCE0-F75467B07976}" srcOrd="0" destOrd="0" presId="urn:microsoft.com/office/officeart/2005/8/layout/list1"/>
    <dgm:cxn modelId="{E67FD879-23C7-4137-9E6F-3BCFC147FFDB}" type="presParOf" srcId="{4D846BC5-8170-4759-AA85-58CDC24C9BC0}" destId="{EA689C5C-F18E-4A09-B3DB-E83D57A901B9}" srcOrd="1" destOrd="0" presId="urn:microsoft.com/office/officeart/2005/8/layout/list1"/>
    <dgm:cxn modelId="{F03FD978-E3D0-42C0-B134-33E9FC9412ED}" type="presParOf" srcId="{C209A506-5668-4938-ACD6-F9B9ACB9B32D}" destId="{7C78E460-B7C6-4329-AF01-A68D0609872A}" srcOrd="13" destOrd="0" presId="urn:microsoft.com/office/officeart/2005/8/layout/list1"/>
    <dgm:cxn modelId="{79881D24-ACA9-4152-8F8C-EC14AA10C99D}" type="presParOf" srcId="{C209A506-5668-4938-ACD6-F9B9ACB9B32D}" destId="{0717459E-35DE-4A17-9373-F39033E6D91C}" srcOrd="14" destOrd="0" presId="urn:microsoft.com/office/officeart/2005/8/layout/list1"/>
    <dgm:cxn modelId="{BDC5F6D7-4DA6-40F8-8D4A-3436E839E8A8}" type="presParOf" srcId="{C209A506-5668-4938-ACD6-F9B9ACB9B32D}" destId="{BFB9AE6B-30C1-43F0-B1BC-9E6177EEB1EE}" srcOrd="15" destOrd="0" presId="urn:microsoft.com/office/officeart/2005/8/layout/list1"/>
    <dgm:cxn modelId="{C017A0F0-F286-4485-A0C0-ED227A711ADB}" type="presParOf" srcId="{C209A506-5668-4938-ACD6-F9B9ACB9B32D}" destId="{E82CD932-0E9F-4624-9EB5-88746CEF825F}" srcOrd="16" destOrd="0" presId="urn:microsoft.com/office/officeart/2005/8/layout/list1"/>
    <dgm:cxn modelId="{7DEB75BA-4B34-4376-AD06-571CD266010A}" type="presParOf" srcId="{E82CD932-0E9F-4624-9EB5-88746CEF825F}" destId="{A694EC2F-1071-4568-8CAF-6056628A4752}" srcOrd="0" destOrd="0" presId="urn:microsoft.com/office/officeart/2005/8/layout/list1"/>
    <dgm:cxn modelId="{DBFDA4F5-01CA-4AAF-A518-847C1985F952}" type="presParOf" srcId="{E82CD932-0E9F-4624-9EB5-88746CEF825F}" destId="{D626B18F-B33C-4B87-9995-7DA2A44C2D85}" srcOrd="1" destOrd="0" presId="urn:microsoft.com/office/officeart/2005/8/layout/list1"/>
    <dgm:cxn modelId="{E0FF949E-D31B-4F51-A6C6-1260C27EA9FE}" type="presParOf" srcId="{C209A506-5668-4938-ACD6-F9B9ACB9B32D}" destId="{5CEEA94D-8292-445F-803F-4BA1CB63754D}" srcOrd="17" destOrd="0" presId="urn:microsoft.com/office/officeart/2005/8/layout/list1"/>
    <dgm:cxn modelId="{43484999-1324-41D5-90A0-F2A9FCCDB20F}" type="presParOf" srcId="{C209A506-5668-4938-ACD6-F9B9ACB9B32D}" destId="{366BFC1D-D2DD-4016-A55A-7002204676D6}" srcOrd="18"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chemeClr val="accent1">
            <a:lumMod val="75000"/>
          </a:schemeClr>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7C720E6D-9D66-4BEE-B61E-5D186AA4C14D}" type="presOf" srcId="{2FFE37A8-9827-46DB-BDF4-847BD8C48BCF}" destId="{998185C7-82BA-4128-A599-38C806F7C5CC}" srcOrd="0" destOrd="0" presId="urn:microsoft.com/office/officeart/2005/8/layout/list1"/>
    <dgm:cxn modelId="{EC558701-B190-47C2-BA62-404DFDD25FF7}" type="presOf" srcId="{F9698881-5186-4B96-8667-81A4BC5BB244}" destId="{A694EC2F-1071-4568-8CAF-6056628A4752}" srcOrd="0" destOrd="0" presId="urn:microsoft.com/office/officeart/2005/8/layout/list1"/>
    <dgm:cxn modelId="{55BCF201-6C15-4CBF-A46F-4BC1989ACD01}" type="presOf" srcId="{AF19DA76-5126-44D4-AAA6-CBA970DE9828}" destId="{EA689C5C-F18E-4A09-B3DB-E83D57A901B9}" srcOrd="1" destOrd="0" presId="urn:microsoft.com/office/officeart/2005/8/layout/list1"/>
    <dgm:cxn modelId="{E750BE88-C819-44BA-8542-9F7ED38A5C5F}" type="presOf" srcId="{AF19DA76-5126-44D4-AAA6-CBA970DE9828}" destId="{1DA8455B-1386-447A-BCE0-F75467B07976}"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7D383FB-0D5D-478D-9A46-ED1C7136FF75}" srcId="{44EA985C-D631-431B-9F57-0F59F8CF7195}" destId="{F9698881-5186-4B96-8667-81A4BC5BB244}" srcOrd="4" destOrd="0" parTransId="{CE05D789-F512-4AC9-8809-3B6EC038501C}" sibTransId="{FFDAE326-3EC5-40FD-AE3D-29E0B324DF24}"/>
    <dgm:cxn modelId="{70B420D4-B72F-405F-AF48-4364CC20BAAC}" type="presOf" srcId="{C176D513-5980-4181-A15F-8394A231A6DA}" destId="{97EE4510-19C8-441E-9BF4-8EDB3B19A80E}" srcOrd="1" destOrd="0" presId="urn:microsoft.com/office/officeart/2005/8/layout/list1"/>
    <dgm:cxn modelId="{7DC14FE3-AD91-4C92-AABE-11D09DE577E9}" type="presOf" srcId="{F9698881-5186-4B96-8667-81A4BC5BB244}" destId="{D626B18F-B33C-4B87-9995-7DA2A44C2D85}" srcOrd="1" destOrd="0" presId="urn:microsoft.com/office/officeart/2005/8/layout/list1"/>
    <dgm:cxn modelId="{E6133203-869B-43E1-9447-513885D08F76}" srcId="{44EA985C-D631-431B-9F57-0F59F8CF7195}" destId="{AF19DA76-5126-44D4-AAA6-CBA970DE9828}" srcOrd="3" destOrd="0" parTransId="{3A13091A-3B27-4E4C-A09F-ED9260582E65}" sibTransId="{4D3DD344-EAF1-4304-A562-61B8B4A4EADA}"/>
    <dgm:cxn modelId="{C62F375A-1857-486D-877D-C2DA9711FE2B}" type="presOf" srcId="{44EA985C-D631-431B-9F57-0F59F8CF7195}" destId="{C209A506-5668-4938-ACD6-F9B9ACB9B32D}" srcOrd="0"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BE777B44-26CC-4EFC-930A-79AC62795BB8}" type="presOf" srcId="{631C5A97-FD77-48B9-B327-FCA1F641DC17}" destId="{ADE70692-37C7-4EDA-AC98-6ED06AD0E3E6}" srcOrd="1"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4EE1CA95-5C9C-4D84-BB67-C53C71B35C57}" type="presOf" srcId="{2FFE37A8-9827-46DB-BDF4-847BD8C48BCF}" destId="{84018E96-FC80-463E-964B-E643DDDD2FAA}" srcOrd="1" destOrd="0" presId="urn:microsoft.com/office/officeart/2005/8/layout/list1"/>
    <dgm:cxn modelId="{A3896A88-1D3B-4FC5-B4B6-BC74C15C9E5D}" type="presOf" srcId="{631C5A97-FD77-48B9-B327-FCA1F641DC17}" destId="{9201B000-E58B-41BC-8921-032174ADF1E3}" srcOrd="0" destOrd="0" presId="urn:microsoft.com/office/officeart/2005/8/layout/list1"/>
    <dgm:cxn modelId="{B955676F-2F82-4722-8E7D-13B908027123}" type="presOf" srcId="{C176D513-5980-4181-A15F-8394A231A6DA}" destId="{077AA99D-B18F-40AE-AB07-3BF57EC0A7B5}" srcOrd="0" destOrd="0" presId="urn:microsoft.com/office/officeart/2005/8/layout/list1"/>
    <dgm:cxn modelId="{0F4124D7-999D-4736-A56D-4A908AC3671D}" type="presParOf" srcId="{C209A506-5668-4938-ACD6-F9B9ACB9B32D}" destId="{E76C3F7E-8DE4-4960-B250-28F690D23A30}" srcOrd="0" destOrd="0" presId="urn:microsoft.com/office/officeart/2005/8/layout/list1"/>
    <dgm:cxn modelId="{2DEF9A8F-B3EA-4D4D-ACBE-3B03A8518B2C}" type="presParOf" srcId="{E76C3F7E-8DE4-4960-B250-28F690D23A30}" destId="{998185C7-82BA-4128-A599-38C806F7C5CC}" srcOrd="0" destOrd="0" presId="urn:microsoft.com/office/officeart/2005/8/layout/list1"/>
    <dgm:cxn modelId="{21FA7979-551D-4782-8874-55FA1D54583D}" type="presParOf" srcId="{E76C3F7E-8DE4-4960-B250-28F690D23A30}" destId="{84018E96-FC80-463E-964B-E643DDDD2FAA}" srcOrd="1" destOrd="0" presId="urn:microsoft.com/office/officeart/2005/8/layout/list1"/>
    <dgm:cxn modelId="{CAD28A11-54B6-46AB-A2E8-9A15954CCC49}" type="presParOf" srcId="{C209A506-5668-4938-ACD6-F9B9ACB9B32D}" destId="{677325C4-255A-4460-9319-B02175CCCF9E}" srcOrd="1" destOrd="0" presId="urn:microsoft.com/office/officeart/2005/8/layout/list1"/>
    <dgm:cxn modelId="{F066623C-75E1-42DE-8325-0E618F7CFBE0}" type="presParOf" srcId="{C209A506-5668-4938-ACD6-F9B9ACB9B32D}" destId="{07034D57-BE7A-4CD3-90AC-591DAC65C85A}" srcOrd="2" destOrd="0" presId="urn:microsoft.com/office/officeart/2005/8/layout/list1"/>
    <dgm:cxn modelId="{672275EC-1CF6-4D88-BCB7-13B0E5CE7E4B}" type="presParOf" srcId="{C209A506-5668-4938-ACD6-F9B9ACB9B32D}" destId="{7D7AB682-0F65-4B3A-8964-9C76B01A7D17}" srcOrd="3" destOrd="0" presId="urn:microsoft.com/office/officeart/2005/8/layout/list1"/>
    <dgm:cxn modelId="{B5A785D5-4E94-4248-BA10-AF5438ADF395}" type="presParOf" srcId="{C209A506-5668-4938-ACD6-F9B9ACB9B32D}" destId="{71E2ECAF-6DD7-4A2F-B2D4-2C300803117B}" srcOrd="4" destOrd="0" presId="urn:microsoft.com/office/officeart/2005/8/layout/list1"/>
    <dgm:cxn modelId="{A5547A21-4A88-45B0-BD82-6B8828F5D603}" type="presParOf" srcId="{71E2ECAF-6DD7-4A2F-B2D4-2C300803117B}" destId="{077AA99D-B18F-40AE-AB07-3BF57EC0A7B5}" srcOrd="0" destOrd="0" presId="urn:microsoft.com/office/officeart/2005/8/layout/list1"/>
    <dgm:cxn modelId="{B4677EBC-C26E-4F41-8BDD-F83698A7010C}" type="presParOf" srcId="{71E2ECAF-6DD7-4A2F-B2D4-2C300803117B}" destId="{97EE4510-19C8-441E-9BF4-8EDB3B19A80E}" srcOrd="1" destOrd="0" presId="urn:microsoft.com/office/officeart/2005/8/layout/list1"/>
    <dgm:cxn modelId="{293D4779-8034-4F83-B326-2F94D2D7A915}" type="presParOf" srcId="{C209A506-5668-4938-ACD6-F9B9ACB9B32D}" destId="{09AB1176-CE49-407D-A2B0-5F59F12A6740}" srcOrd="5" destOrd="0" presId="urn:microsoft.com/office/officeart/2005/8/layout/list1"/>
    <dgm:cxn modelId="{D43BADC7-A4A3-436B-9EF9-35222A70B561}" type="presParOf" srcId="{C209A506-5668-4938-ACD6-F9B9ACB9B32D}" destId="{41EB8FD5-DC74-4A3A-9B32-78E62670E662}" srcOrd="6" destOrd="0" presId="urn:microsoft.com/office/officeart/2005/8/layout/list1"/>
    <dgm:cxn modelId="{BDE40ED0-0FEC-408A-A0EF-EB50F514553E}" type="presParOf" srcId="{C209A506-5668-4938-ACD6-F9B9ACB9B32D}" destId="{AE1F19CD-8561-446B-AE21-D4B77BB17228}" srcOrd="7" destOrd="0" presId="urn:microsoft.com/office/officeart/2005/8/layout/list1"/>
    <dgm:cxn modelId="{973B3F9F-4EF7-4E42-9460-D434F12DA877}" type="presParOf" srcId="{C209A506-5668-4938-ACD6-F9B9ACB9B32D}" destId="{AECBEFAC-1101-4930-8D08-69DB11E68419}" srcOrd="8" destOrd="0" presId="urn:microsoft.com/office/officeart/2005/8/layout/list1"/>
    <dgm:cxn modelId="{A6A2A9BE-E95B-430C-9BE5-147C9018BA2F}" type="presParOf" srcId="{AECBEFAC-1101-4930-8D08-69DB11E68419}" destId="{9201B000-E58B-41BC-8921-032174ADF1E3}" srcOrd="0" destOrd="0" presId="urn:microsoft.com/office/officeart/2005/8/layout/list1"/>
    <dgm:cxn modelId="{6B277222-E59A-41D4-9362-6503046416D2}" type="presParOf" srcId="{AECBEFAC-1101-4930-8D08-69DB11E68419}" destId="{ADE70692-37C7-4EDA-AC98-6ED06AD0E3E6}" srcOrd="1" destOrd="0" presId="urn:microsoft.com/office/officeart/2005/8/layout/list1"/>
    <dgm:cxn modelId="{12BD2FD9-A9EC-4E6D-BF81-D672DE1DB336}" type="presParOf" srcId="{C209A506-5668-4938-ACD6-F9B9ACB9B32D}" destId="{19C40F1C-2257-45CD-AD47-1065DA1C57FB}" srcOrd="9" destOrd="0" presId="urn:microsoft.com/office/officeart/2005/8/layout/list1"/>
    <dgm:cxn modelId="{2401442C-3216-4F9E-BD1F-3397022CFB0E}" type="presParOf" srcId="{C209A506-5668-4938-ACD6-F9B9ACB9B32D}" destId="{0CEB47C1-391F-4BF6-B2C7-1FB18BECD359}" srcOrd="10" destOrd="0" presId="urn:microsoft.com/office/officeart/2005/8/layout/list1"/>
    <dgm:cxn modelId="{48F6D833-E391-42F7-B9E5-ADD45D36F62E}" type="presParOf" srcId="{C209A506-5668-4938-ACD6-F9B9ACB9B32D}" destId="{803931B2-6B98-4FD6-8617-2B277D17F2F4}" srcOrd="11" destOrd="0" presId="urn:microsoft.com/office/officeart/2005/8/layout/list1"/>
    <dgm:cxn modelId="{8EDCA99F-CE03-422D-9F62-44C211A99354}" type="presParOf" srcId="{C209A506-5668-4938-ACD6-F9B9ACB9B32D}" destId="{4D846BC5-8170-4759-AA85-58CDC24C9BC0}" srcOrd="12" destOrd="0" presId="urn:microsoft.com/office/officeart/2005/8/layout/list1"/>
    <dgm:cxn modelId="{23E17DFB-CD7B-43BB-8C51-2FDEC5CA1433}" type="presParOf" srcId="{4D846BC5-8170-4759-AA85-58CDC24C9BC0}" destId="{1DA8455B-1386-447A-BCE0-F75467B07976}" srcOrd="0" destOrd="0" presId="urn:microsoft.com/office/officeart/2005/8/layout/list1"/>
    <dgm:cxn modelId="{15CA70E1-E0C5-44FD-A5BA-B89F416CDB49}" type="presParOf" srcId="{4D846BC5-8170-4759-AA85-58CDC24C9BC0}" destId="{EA689C5C-F18E-4A09-B3DB-E83D57A901B9}" srcOrd="1" destOrd="0" presId="urn:microsoft.com/office/officeart/2005/8/layout/list1"/>
    <dgm:cxn modelId="{2CE2DBAA-B947-434C-A531-27B2054A3590}" type="presParOf" srcId="{C209A506-5668-4938-ACD6-F9B9ACB9B32D}" destId="{7C78E460-B7C6-4329-AF01-A68D0609872A}" srcOrd="13" destOrd="0" presId="urn:microsoft.com/office/officeart/2005/8/layout/list1"/>
    <dgm:cxn modelId="{16551ED3-6697-4062-8561-1FA201B86ECB}" type="presParOf" srcId="{C209A506-5668-4938-ACD6-F9B9ACB9B32D}" destId="{0717459E-35DE-4A17-9373-F39033E6D91C}" srcOrd="14" destOrd="0" presId="urn:microsoft.com/office/officeart/2005/8/layout/list1"/>
    <dgm:cxn modelId="{434A814E-F31D-4218-B466-ACFF3E22B097}" type="presParOf" srcId="{C209A506-5668-4938-ACD6-F9B9ACB9B32D}" destId="{BFB9AE6B-30C1-43F0-B1BC-9E6177EEB1EE}" srcOrd="15" destOrd="0" presId="urn:microsoft.com/office/officeart/2005/8/layout/list1"/>
    <dgm:cxn modelId="{FB53FDE5-3FAD-49B3-8FCD-0171E1FEA68D}" type="presParOf" srcId="{C209A506-5668-4938-ACD6-F9B9ACB9B32D}" destId="{E82CD932-0E9F-4624-9EB5-88746CEF825F}" srcOrd="16" destOrd="0" presId="urn:microsoft.com/office/officeart/2005/8/layout/list1"/>
    <dgm:cxn modelId="{24329692-FD77-41E7-B41B-BFA858A7F1AF}" type="presParOf" srcId="{E82CD932-0E9F-4624-9EB5-88746CEF825F}" destId="{A694EC2F-1071-4568-8CAF-6056628A4752}" srcOrd="0" destOrd="0" presId="urn:microsoft.com/office/officeart/2005/8/layout/list1"/>
    <dgm:cxn modelId="{CD721215-26CA-4DBD-AB83-D49F0793B414}" type="presParOf" srcId="{E82CD932-0E9F-4624-9EB5-88746CEF825F}" destId="{D626B18F-B33C-4B87-9995-7DA2A44C2D85}" srcOrd="1" destOrd="0" presId="urn:microsoft.com/office/officeart/2005/8/layout/list1"/>
    <dgm:cxn modelId="{20A75F96-1EAC-47D5-8F00-71BBD27E55BD}" type="presParOf" srcId="{C209A506-5668-4938-ACD6-F9B9ACB9B32D}" destId="{5CEEA94D-8292-445F-803F-4BA1CB63754D}" srcOrd="17" destOrd="0" presId="urn:microsoft.com/office/officeart/2005/8/layout/list1"/>
    <dgm:cxn modelId="{84783AA8-AD97-4B52-A7C3-5679B9CBB9E0}" type="presParOf" srcId="{C209A506-5668-4938-ACD6-F9B9ACB9B32D}" destId="{366BFC1D-D2DD-4016-A55A-7002204676D6}" srcOrd="18"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CD8600F2-3FF8-4886-98E8-55DF9BE3A0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5357031-5D79-4EAE-A539-34552787DB32}">
      <dgm:prSet phldrT="[Text]" custT="1"/>
      <dgm:spPr/>
      <dgm:t>
        <a:bodyPr/>
        <a:lstStyle/>
        <a:p>
          <a:r>
            <a:rPr lang="en-US" sz="2000" dirty="0" smtClean="0"/>
            <a:t>Respiratory motion</a:t>
          </a:r>
          <a:endParaRPr lang="en-US" sz="2000" dirty="0"/>
        </a:p>
      </dgm:t>
    </dgm:pt>
    <dgm:pt modelId="{7F306A3D-C38C-4C2B-9B0C-E7B268D0413D}" type="parTrans" cxnId="{CA42AA11-6934-44E8-99DB-62BBF5D46630}">
      <dgm:prSet/>
      <dgm:spPr/>
      <dgm:t>
        <a:bodyPr/>
        <a:lstStyle/>
        <a:p>
          <a:endParaRPr lang="en-US" sz="2000"/>
        </a:p>
      </dgm:t>
    </dgm:pt>
    <dgm:pt modelId="{0DA680B1-D925-4AE9-A5B5-15961F8C5834}" type="sibTrans" cxnId="{CA42AA11-6934-44E8-99DB-62BBF5D46630}">
      <dgm:prSet/>
      <dgm:spPr/>
      <dgm:t>
        <a:bodyPr/>
        <a:lstStyle/>
        <a:p>
          <a:endParaRPr lang="en-US" sz="2000"/>
        </a:p>
      </dgm:t>
    </dgm:pt>
    <dgm:pt modelId="{F87781A1-7FF0-4AA3-8CC4-DF0505D50CE8}">
      <dgm:prSet phldrT="[Text]" custT="1"/>
      <dgm:spPr/>
      <dgm:t>
        <a:bodyPr/>
        <a:lstStyle/>
        <a:p>
          <a:r>
            <a:rPr lang="en-US" sz="2000" dirty="0" smtClean="0"/>
            <a:t>Causes artifacts during imaging acquisitions</a:t>
          </a:r>
          <a:endParaRPr lang="en-US" sz="2000" dirty="0"/>
        </a:p>
      </dgm:t>
    </dgm:pt>
    <dgm:pt modelId="{2578B883-7CB8-44FC-B237-58D9766C060A}" type="parTrans" cxnId="{4BB82A93-F8F2-40AA-A7EC-171E2BD12D74}">
      <dgm:prSet custT="1"/>
      <dgm:spPr/>
      <dgm:t>
        <a:bodyPr/>
        <a:lstStyle/>
        <a:p>
          <a:endParaRPr lang="en-US" sz="2000"/>
        </a:p>
      </dgm:t>
    </dgm:pt>
    <dgm:pt modelId="{54919B52-4217-4387-9658-C4EC9AF66231}" type="sibTrans" cxnId="{4BB82A93-F8F2-40AA-A7EC-171E2BD12D74}">
      <dgm:prSet/>
      <dgm:spPr/>
      <dgm:t>
        <a:bodyPr/>
        <a:lstStyle/>
        <a:p>
          <a:endParaRPr lang="en-US" sz="2000"/>
        </a:p>
      </dgm:t>
    </dgm:pt>
    <dgm:pt modelId="{0FE1EF87-20A6-4FDD-8F8A-BCFA0F0DC1F0}">
      <dgm:prSet phldrT="[Text]" custT="1"/>
      <dgm:spPr/>
      <dgm:t>
        <a:bodyPr/>
        <a:lstStyle/>
        <a:p>
          <a:r>
            <a:rPr lang="en-US" sz="2000" dirty="0" smtClean="0"/>
            <a:t>Radiation delivery limitations</a:t>
          </a:r>
          <a:endParaRPr lang="en-US" sz="2000" dirty="0"/>
        </a:p>
      </dgm:t>
    </dgm:pt>
    <dgm:pt modelId="{49C4BE38-3A97-4D0C-97BD-830967DFEF82}" type="parTrans" cxnId="{3445FD9E-EB71-4158-9B16-6E9CA24D4315}">
      <dgm:prSet custT="1"/>
      <dgm:spPr/>
      <dgm:t>
        <a:bodyPr/>
        <a:lstStyle/>
        <a:p>
          <a:endParaRPr lang="en-US" sz="2000"/>
        </a:p>
      </dgm:t>
    </dgm:pt>
    <dgm:pt modelId="{2D4F3828-771B-4F59-8B34-0E3B8ADA76BD}" type="sibTrans" cxnId="{3445FD9E-EB71-4158-9B16-6E9CA24D4315}">
      <dgm:prSet/>
      <dgm:spPr/>
      <dgm:t>
        <a:bodyPr/>
        <a:lstStyle/>
        <a:p>
          <a:endParaRPr lang="en-US" sz="2000"/>
        </a:p>
      </dgm:t>
    </dgm:pt>
    <dgm:pt modelId="{46A2F86B-539B-4A60-BE1F-9BB58AA9FE96}">
      <dgm:prSet custT="1"/>
      <dgm:spPr/>
      <dgm:t>
        <a:bodyPr/>
        <a:lstStyle/>
        <a:p>
          <a:r>
            <a:rPr lang="en-US" sz="2000" dirty="0" smtClean="0"/>
            <a:t>Limiting treatment planning</a:t>
          </a:r>
          <a:endParaRPr lang="en-US" sz="2000" dirty="0"/>
        </a:p>
      </dgm:t>
    </dgm:pt>
    <dgm:pt modelId="{4371A688-D45B-4CC8-8F98-6F12371B8C8E}" type="parTrans" cxnId="{616D4CF9-CAD6-4766-AFC3-E0DE3855B6D6}">
      <dgm:prSet custT="1"/>
      <dgm:spPr/>
      <dgm:t>
        <a:bodyPr/>
        <a:lstStyle/>
        <a:p>
          <a:endParaRPr lang="en-US" sz="2000"/>
        </a:p>
      </dgm:t>
    </dgm:pt>
    <dgm:pt modelId="{A3884EDC-CC95-4A0B-AA93-B95A569F8C99}" type="sibTrans" cxnId="{616D4CF9-CAD6-4766-AFC3-E0DE3855B6D6}">
      <dgm:prSet/>
      <dgm:spPr/>
      <dgm:t>
        <a:bodyPr/>
        <a:lstStyle/>
        <a:p>
          <a:endParaRPr lang="en-US" sz="2000"/>
        </a:p>
      </dgm:t>
    </dgm:pt>
    <dgm:pt modelId="{A4AE1520-AE38-4751-8935-5AA9EDEC9061}">
      <dgm:prSet custT="1"/>
      <dgm:spPr/>
      <dgm:t>
        <a:bodyPr/>
        <a:lstStyle/>
        <a:p>
          <a:r>
            <a:rPr lang="en-US" sz="2000" dirty="0" smtClean="0"/>
            <a:t>Treatment planning difficulty</a:t>
          </a:r>
          <a:endParaRPr lang="en-US" sz="2000" dirty="0"/>
        </a:p>
      </dgm:t>
    </dgm:pt>
    <dgm:pt modelId="{697A08E9-44E4-44A0-BC1A-548ABC107389}" type="parTrans" cxnId="{69A4D37E-B898-430A-9998-893E12C09A8D}">
      <dgm:prSet custT="1"/>
      <dgm:spPr/>
      <dgm:t>
        <a:bodyPr/>
        <a:lstStyle/>
        <a:p>
          <a:endParaRPr lang="en-US" sz="2000"/>
        </a:p>
      </dgm:t>
    </dgm:pt>
    <dgm:pt modelId="{C375D618-D34B-4F99-B807-70DA477994CB}" type="sibTrans" cxnId="{69A4D37E-B898-430A-9998-893E12C09A8D}">
      <dgm:prSet/>
      <dgm:spPr/>
      <dgm:t>
        <a:bodyPr/>
        <a:lstStyle/>
        <a:p>
          <a:endParaRPr lang="en-US" sz="2000"/>
        </a:p>
      </dgm:t>
    </dgm:pt>
    <dgm:pt modelId="{BB58E522-5538-4B23-AACF-C297A6764D22}" type="pres">
      <dgm:prSet presAssocID="{CD8600F2-3FF8-4886-98E8-55DF9BE3A043}" presName="diagram" presStyleCnt="0">
        <dgm:presLayoutVars>
          <dgm:chPref val="1"/>
          <dgm:dir/>
          <dgm:animOne val="branch"/>
          <dgm:animLvl val="lvl"/>
          <dgm:resizeHandles val="exact"/>
        </dgm:presLayoutVars>
      </dgm:prSet>
      <dgm:spPr/>
      <dgm:t>
        <a:bodyPr/>
        <a:lstStyle/>
        <a:p>
          <a:endParaRPr lang="en-US"/>
        </a:p>
      </dgm:t>
    </dgm:pt>
    <dgm:pt modelId="{E0460128-E9F5-4717-A091-0A0B88C93711}" type="pres">
      <dgm:prSet presAssocID="{75357031-5D79-4EAE-A539-34552787DB32}" presName="root1" presStyleCnt="0"/>
      <dgm:spPr/>
    </dgm:pt>
    <dgm:pt modelId="{8F1645C1-6074-4159-BFF4-7328F1CECDC5}" type="pres">
      <dgm:prSet presAssocID="{75357031-5D79-4EAE-A539-34552787DB32}" presName="LevelOneTextNode" presStyleLbl="node0" presStyleIdx="0" presStyleCnt="1" custScaleX="258554" custScaleY="244047" custLinFactX="-30313" custLinFactNeighborX="-100000">
        <dgm:presLayoutVars>
          <dgm:chPref val="3"/>
        </dgm:presLayoutVars>
      </dgm:prSet>
      <dgm:spPr/>
      <dgm:t>
        <a:bodyPr/>
        <a:lstStyle/>
        <a:p>
          <a:endParaRPr lang="en-US"/>
        </a:p>
      </dgm:t>
    </dgm:pt>
    <dgm:pt modelId="{ABED9942-56E6-4BEA-9570-8B3490CEFA68}" type="pres">
      <dgm:prSet presAssocID="{75357031-5D79-4EAE-A539-34552787DB32}" presName="level2hierChild" presStyleCnt="0"/>
      <dgm:spPr/>
    </dgm:pt>
    <dgm:pt modelId="{959B0F97-9C9A-44F7-A67F-77C6FB5AAFC5}" type="pres">
      <dgm:prSet presAssocID="{2578B883-7CB8-44FC-B237-58D9766C060A}" presName="conn2-1" presStyleLbl="parChTrans1D2" presStyleIdx="0" presStyleCnt="4"/>
      <dgm:spPr/>
      <dgm:t>
        <a:bodyPr/>
        <a:lstStyle/>
        <a:p>
          <a:endParaRPr lang="en-US"/>
        </a:p>
      </dgm:t>
    </dgm:pt>
    <dgm:pt modelId="{B32BAD36-C14A-477B-BCA6-3ED275A9A9D1}" type="pres">
      <dgm:prSet presAssocID="{2578B883-7CB8-44FC-B237-58D9766C060A}" presName="connTx" presStyleLbl="parChTrans1D2" presStyleIdx="0" presStyleCnt="4"/>
      <dgm:spPr/>
      <dgm:t>
        <a:bodyPr/>
        <a:lstStyle/>
        <a:p>
          <a:endParaRPr lang="en-US"/>
        </a:p>
      </dgm:t>
    </dgm:pt>
    <dgm:pt modelId="{FAFF48A6-99EE-46A7-9084-DBB1FD60CA04}" type="pres">
      <dgm:prSet presAssocID="{F87781A1-7FF0-4AA3-8CC4-DF0505D50CE8}" presName="root2" presStyleCnt="0"/>
      <dgm:spPr/>
    </dgm:pt>
    <dgm:pt modelId="{9407D01B-3CA6-4045-ABD9-2F6B5C431445}" type="pres">
      <dgm:prSet presAssocID="{F87781A1-7FF0-4AA3-8CC4-DF0505D50CE8}" presName="LevelTwoTextNode" presStyleLbl="node2" presStyleIdx="0" presStyleCnt="4" custScaleX="564898" custScaleY="209653">
        <dgm:presLayoutVars>
          <dgm:chPref val="3"/>
        </dgm:presLayoutVars>
      </dgm:prSet>
      <dgm:spPr/>
      <dgm:t>
        <a:bodyPr/>
        <a:lstStyle/>
        <a:p>
          <a:endParaRPr lang="en-US"/>
        </a:p>
      </dgm:t>
    </dgm:pt>
    <dgm:pt modelId="{C5F402A8-865C-41EE-9CC2-FD5AB53DDAB7}" type="pres">
      <dgm:prSet presAssocID="{F87781A1-7FF0-4AA3-8CC4-DF0505D50CE8}" presName="level3hierChild" presStyleCnt="0"/>
      <dgm:spPr/>
    </dgm:pt>
    <dgm:pt modelId="{717D3E36-9AA8-484E-9134-857EF5FA47BE}" type="pres">
      <dgm:prSet presAssocID="{49C4BE38-3A97-4D0C-97BD-830967DFEF82}" presName="conn2-1" presStyleLbl="parChTrans1D2" presStyleIdx="1" presStyleCnt="4"/>
      <dgm:spPr/>
      <dgm:t>
        <a:bodyPr/>
        <a:lstStyle/>
        <a:p>
          <a:endParaRPr lang="en-US"/>
        </a:p>
      </dgm:t>
    </dgm:pt>
    <dgm:pt modelId="{89A0F1F3-4737-4C23-A02F-25E5691AEC01}" type="pres">
      <dgm:prSet presAssocID="{49C4BE38-3A97-4D0C-97BD-830967DFEF82}" presName="connTx" presStyleLbl="parChTrans1D2" presStyleIdx="1" presStyleCnt="4"/>
      <dgm:spPr/>
      <dgm:t>
        <a:bodyPr/>
        <a:lstStyle/>
        <a:p>
          <a:endParaRPr lang="en-US"/>
        </a:p>
      </dgm:t>
    </dgm:pt>
    <dgm:pt modelId="{2F120118-5124-4AEE-85A6-ACA06364CA39}" type="pres">
      <dgm:prSet presAssocID="{0FE1EF87-20A6-4FDD-8F8A-BCFA0F0DC1F0}" presName="root2" presStyleCnt="0"/>
      <dgm:spPr/>
    </dgm:pt>
    <dgm:pt modelId="{52C26A2D-C497-4E03-BE67-4D60BA761F83}" type="pres">
      <dgm:prSet presAssocID="{0FE1EF87-20A6-4FDD-8F8A-BCFA0F0DC1F0}" presName="LevelTwoTextNode" presStyleLbl="node2" presStyleIdx="1" presStyleCnt="4" custScaleX="565561" custScaleY="149956">
        <dgm:presLayoutVars>
          <dgm:chPref val="3"/>
        </dgm:presLayoutVars>
      </dgm:prSet>
      <dgm:spPr/>
      <dgm:t>
        <a:bodyPr/>
        <a:lstStyle/>
        <a:p>
          <a:endParaRPr lang="en-US"/>
        </a:p>
      </dgm:t>
    </dgm:pt>
    <dgm:pt modelId="{F5A16208-7590-41D6-9FA2-3DE5EFA230A5}" type="pres">
      <dgm:prSet presAssocID="{0FE1EF87-20A6-4FDD-8F8A-BCFA0F0DC1F0}" presName="level3hierChild" presStyleCnt="0"/>
      <dgm:spPr/>
    </dgm:pt>
    <dgm:pt modelId="{94F9000F-83DF-42D2-8BC3-3E16B3906973}" type="pres">
      <dgm:prSet presAssocID="{4371A688-D45B-4CC8-8F98-6F12371B8C8E}" presName="conn2-1" presStyleLbl="parChTrans1D2" presStyleIdx="2" presStyleCnt="4"/>
      <dgm:spPr/>
      <dgm:t>
        <a:bodyPr/>
        <a:lstStyle/>
        <a:p>
          <a:endParaRPr lang="en-US"/>
        </a:p>
      </dgm:t>
    </dgm:pt>
    <dgm:pt modelId="{6AB3B353-FBB8-47F3-9F2F-C7B55814BA35}" type="pres">
      <dgm:prSet presAssocID="{4371A688-D45B-4CC8-8F98-6F12371B8C8E}" presName="connTx" presStyleLbl="parChTrans1D2" presStyleIdx="2" presStyleCnt="4"/>
      <dgm:spPr/>
      <dgm:t>
        <a:bodyPr/>
        <a:lstStyle/>
        <a:p>
          <a:endParaRPr lang="en-US"/>
        </a:p>
      </dgm:t>
    </dgm:pt>
    <dgm:pt modelId="{DA97158D-2E8D-47D5-BED2-4EE1807142E6}" type="pres">
      <dgm:prSet presAssocID="{46A2F86B-539B-4A60-BE1F-9BB58AA9FE96}" presName="root2" presStyleCnt="0"/>
      <dgm:spPr/>
    </dgm:pt>
    <dgm:pt modelId="{BF5D7A48-E8EF-4D6A-AD6F-546B5EE13DC7}" type="pres">
      <dgm:prSet presAssocID="{46A2F86B-539B-4A60-BE1F-9BB58AA9FE96}" presName="LevelTwoTextNode" presStyleLbl="node2" presStyleIdx="2" presStyleCnt="4" custScaleX="564235" custScaleY="163677">
        <dgm:presLayoutVars>
          <dgm:chPref val="3"/>
        </dgm:presLayoutVars>
      </dgm:prSet>
      <dgm:spPr/>
      <dgm:t>
        <a:bodyPr/>
        <a:lstStyle/>
        <a:p>
          <a:endParaRPr lang="en-US"/>
        </a:p>
      </dgm:t>
    </dgm:pt>
    <dgm:pt modelId="{52E49393-73D5-4B0E-B82C-2B7C7E975B44}" type="pres">
      <dgm:prSet presAssocID="{46A2F86B-539B-4A60-BE1F-9BB58AA9FE96}" presName="level3hierChild" presStyleCnt="0"/>
      <dgm:spPr/>
    </dgm:pt>
    <dgm:pt modelId="{2E1C5446-4140-46F2-8D2F-47C9749E4FA8}" type="pres">
      <dgm:prSet presAssocID="{697A08E9-44E4-44A0-BC1A-548ABC107389}" presName="conn2-1" presStyleLbl="parChTrans1D2" presStyleIdx="3" presStyleCnt="4"/>
      <dgm:spPr/>
      <dgm:t>
        <a:bodyPr/>
        <a:lstStyle/>
        <a:p>
          <a:endParaRPr lang="en-US"/>
        </a:p>
      </dgm:t>
    </dgm:pt>
    <dgm:pt modelId="{1781D4C9-DAB4-40CF-8D47-670C7DEFF3EA}" type="pres">
      <dgm:prSet presAssocID="{697A08E9-44E4-44A0-BC1A-548ABC107389}" presName="connTx" presStyleLbl="parChTrans1D2" presStyleIdx="3" presStyleCnt="4"/>
      <dgm:spPr/>
      <dgm:t>
        <a:bodyPr/>
        <a:lstStyle/>
        <a:p>
          <a:endParaRPr lang="en-US"/>
        </a:p>
      </dgm:t>
    </dgm:pt>
    <dgm:pt modelId="{9262D7F3-E7AF-4FDF-8FCE-52130B5097C7}" type="pres">
      <dgm:prSet presAssocID="{A4AE1520-AE38-4751-8935-5AA9EDEC9061}" presName="root2" presStyleCnt="0"/>
      <dgm:spPr/>
    </dgm:pt>
    <dgm:pt modelId="{CE1C5CDC-3124-4EA3-AA83-F005AC7664C7}" type="pres">
      <dgm:prSet presAssocID="{A4AE1520-AE38-4751-8935-5AA9EDEC9061}" presName="LevelTwoTextNode" presStyleLbl="node2" presStyleIdx="3" presStyleCnt="4" custScaleX="564898" custScaleY="146748">
        <dgm:presLayoutVars>
          <dgm:chPref val="3"/>
        </dgm:presLayoutVars>
      </dgm:prSet>
      <dgm:spPr/>
      <dgm:t>
        <a:bodyPr/>
        <a:lstStyle/>
        <a:p>
          <a:endParaRPr lang="en-US"/>
        </a:p>
      </dgm:t>
    </dgm:pt>
    <dgm:pt modelId="{B29B7CB0-17A7-4E2F-821A-8E816FFDB873}" type="pres">
      <dgm:prSet presAssocID="{A4AE1520-AE38-4751-8935-5AA9EDEC9061}" presName="level3hierChild" presStyleCnt="0"/>
      <dgm:spPr/>
    </dgm:pt>
  </dgm:ptLst>
  <dgm:cxnLst>
    <dgm:cxn modelId="{72E5D4AF-402E-41A5-99CF-012C0B0F3D09}" type="presOf" srcId="{2578B883-7CB8-44FC-B237-58D9766C060A}" destId="{959B0F97-9C9A-44F7-A67F-77C6FB5AAFC5}" srcOrd="0" destOrd="0" presId="urn:microsoft.com/office/officeart/2005/8/layout/hierarchy2"/>
    <dgm:cxn modelId="{76964095-3328-468F-A666-0682D1F0ABEC}" type="presOf" srcId="{46A2F86B-539B-4A60-BE1F-9BB58AA9FE96}" destId="{BF5D7A48-E8EF-4D6A-AD6F-546B5EE13DC7}" srcOrd="0" destOrd="0" presId="urn:microsoft.com/office/officeart/2005/8/layout/hierarchy2"/>
    <dgm:cxn modelId="{3445FD9E-EB71-4158-9B16-6E9CA24D4315}" srcId="{75357031-5D79-4EAE-A539-34552787DB32}" destId="{0FE1EF87-20A6-4FDD-8F8A-BCFA0F0DC1F0}" srcOrd="1" destOrd="0" parTransId="{49C4BE38-3A97-4D0C-97BD-830967DFEF82}" sibTransId="{2D4F3828-771B-4F59-8B34-0E3B8ADA76BD}"/>
    <dgm:cxn modelId="{B1475817-7309-4BCE-8E9B-651C3332A9A4}" type="presOf" srcId="{49C4BE38-3A97-4D0C-97BD-830967DFEF82}" destId="{89A0F1F3-4737-4C23-A02F-25E5691AEC01}" srcOrd="1" destOrd="0" presId="urn:microsoft.com/office/officeart/2005/8/layout/hierarchy2"/>
    <dgm:cxn modelId="{752B0ADB-C3DE-4101-AE7A-80B3099C3E6D}" type="presOf" srcId="{CD8600F2-3FF8-4886-98E8-55DF9BE3A043}" destId="{BB58E522-5538-4B23-AACF-C297A6764D22}" srcOrd="0" destOrd="0" presId="urn:microsoft.com/office/officeart/2005/8/layout/hierarchy2"/>
    <dgm:cxn modelId="{616D4CF9-CAD6-4766-AFC3-E0DE3855B6D6}" srcId="{75357031-5D79-4EAE-A539-34552787DB32}" destId="{46A2F86B-539B-4A60-BE1F-9BB58AA9FE96}" srcOrd="2" destOrd="0" parTransId="{4371A688-D45B-4CC8-8F98-6F12371B8C8E}" sibTransId="{A3884EDC-CC95-4A0B-AA93-B95A569F8C99}"/>
    <dgm:cxn modelId="{95222ECF-92BE-4900-A8C8-D1F534B4BAE4}" type="presOf" srcId="{F87781A1-7FF0-4AA3-8CC4-DF0505D50CE8}" destId="{9407D01B-3CA6-4045-ABD9-2F6B5C431445}" srcOrd="0" destOrd="0" presId="urn:microsoft.com/office/officeart/2005/8/layout/hierarchy2"/>
    <dgm:cxn modelId="{89D4D5F3-19CB-448B-9D24-AA2F9A3F7121}" type="presOf" srcId="{0FE1EF87-20A6-4FDD-8F8A-BCFA0F0DC1F0}" destId="{52C26A2D-C497-4E03-BE67-4D60BA761F83}" srcOrd="0" destOrd="0" presId="urn:microsoft.com/office/officeart/2005/8/layout/hierarchy2"/>
    <dgm:cxn modelId="{69A4D37E-B898-430A-9998-893E12C09A8D}" srcId="{75357031-5D79-4EAE-A539-34552787DB32}" destId="{A4AE1520-AE38-4751-8935-5AA9EDEC9061}" srcOrd="3" destOrd="0" parTransId="{697A08E9-44E4-44A0-BC1A-548ABC107389}" sibTransId="{C375D618-D34B-4F99-B807-70DA477994CB}"/>
    <dgm:cxn modelId="{8365A54B-5551-497C-A930-CA86BD306BA4}" type="presOf" srcId="{49C4BE38-3A97-4D0C-97BD-830967DFEF82}" destId="{717D3E36-9AA8-484E-9134-857EF5FA47BE}" srcOrd="0" destOrd="0" presId="urn:microsoft.com/office/officeart/2005/8/layout/hierarchy2"/>
    <dgm:cxn modelId="{E704F0AA-46D1-4205-BA84-869B5C3877D0}" type="presOf" srcId="{A4AE1520-AE38-4751-8935-5AA9EDEC9061}" destId="{CE1C5CDC-3124-4EA3-AA83-F005AC7664C7}" srcOrd="0" destOrd="0" presId="urn:microsoft.com/office/officeart/2005/8/layout/hierarchy2"/>
    <dgm:cxn modelId="{252A6DFD-0738-4485-8216-C465236527E1}" type="presOf" srcId="{697A08E9-44E4-44A0-BC1A-548ABC107389}" destId="{1781D4C9-DAB4-40CF-8D47-670C7DEFF3EA}" srcOrd="1" destOrd="0" presId="urn:microsoft.com/office/officeart/2005/8/layout/hierarchy2"/>
    <dgm:cxn modelId="{16966A60-ABBA-4E0B-B249-FD05C80893E6}" type="presOf" srcId="{75357031-5D79-4EAE-A539-34552787DB32}" destId="{8F1645C1-6074-4159-BFF4-7328F1CECDC5}" srcOrd="0" destOrd="0" presId="urn:microsoft.com/office/officeart/2005/8/layout/hierarchy2"/>
    <dgm:cxn modelId="{C9913380-A96E-4D1E-A8CE-2D45C226EB8B}" type="presOf" srcId="{4371A688-D45B-4CC8-8F98-6F12371B8C8E}" destId="{94F9000F-83DF-42D2-8BC3-3E16B3906973}" srcOrd="0" destOrd="0" presId="urn:microsoft.com/office/officeart/2005/8/layout/hierarchy2"/>
    <dgm:cxn modelId="{CA42AA11-6934-44E8-99DB-62BBF5D46630}" srcId="{CD8600F2-3FF8-4886-98E8-55DF9BE3A043}" destId="{75357031-5D79-4EAE-A539-34552787DB32}" srcOrd="0" destOrd="0" parTransId="{7F306A3D-C38C-4C2B-9B0C-E7B268D0413D}" sibTransId="{0DA680B1-D925-4AE9-A5B5-15961F8C5834}"/>
    <dgm:cxn modelId="{8763C262-1954-40D2-8433-0B095AF5DD98}" type="presOf" srcId="{2578B883-7CB8-44FC-B237-58D9766C060A}" destId="{B32BAD36-C14A-477B-BCA6-3ED275A9A9D1}" srcOrd="1" destOrd="0" presId="urn:microsoft.com/office/officeart/2005/8/layout/hierarchy2"/>
    <dgm:cxn modelId="{CD1D4CE5-7241-4EE1-8BC8-148889164E2F}" type="presOf" srcId="{697A08E9-44E4-44A0-BC1A-548ABC107389}" destId="{2E1C5446-4140-46F2-8D2F-47C9749E4FA8}" srcOrd="0" destOrd="0" presId="urn:microsoft.com/office/officeart/2005/8/layout/hierarchy2"/>
    <dgm:cxn modelId="{4BB82A93-F8F2-40AA-A7EC-171E2BD12D74}" srcId="{75357031-5D79-4EAE-A539-34552787DB32}" destId="{F87781A1-7FF0-4AA3-8CC4-DF0505D50CE8}" srcOrd="0" destOrd="0" parTransId="{2578B883-7CB8-44FC-B237-58D9766C060A}" sibTransId="{54919B52-4217-4387-9658-C4EC9AF66231}"/>
    <dgm:cxn modelId="{0AEE23A4-E14B-4B59-8470-5B1A909DA3A8}" type="presOf" srcId="{4371A688-D45B-4CC8-8F98-6F12371B8C8E}" destId="{6AB3B353-FBB8-47F3-9F2F-C7B55814BA35}" srcOrd="1" destOrd="0" presId="urn:microsoft.com/office/officeart/2005/8/layout/hierarchy2"/>
    <dgm:cxn modelId="{7634FE1C-EA59-4E12-A867-FCE038EE5409}" type="presParOf" srcId="{BB58E522-5538-4B23-AACF-C297A6764D22}" destId="{E0460128-E9F5-4717-A091-0A0B88C93711}" srcOrd="0" destOrd="0" presId="urn:microsoft.com/office/officeart/2005/8/layout/hierarchy2"/>
    <dgm:cxn modelId="{3FE008A5-D34F-40EA-A003-99CA67B5E94D}" type="presParOf" srcId="{E0460128-E9F5-4717-A091-0A0B88C93711}" destId="{8F1645C1-6074-4159-BFF4-7328F1CECDC5}" srcOrd="0" destOrd="0" presId="urn:microsoft.com/office/officeart/2005/8/layout/hierarchy2"/>
    <dgm:cxn modelId="{8DA41DFB-24D6-403A-A73A-6975D65D1EE3}" type="presParOf" srcId="{E0460128-E9F5-4717-A091-0A0B88C93711}" destId="{ABED9942-56E6-4BEA-9570-8B3490CEFA68}" srcOrd="1" destOrd="0" presId="urn:microsoft.com/office/officeart/2005/8/layout/hierarchy2"/>
    <dgm:cxn modelId="{ECE0B581-7453-44CC-B297-EA1972CAECA1}" type="presParOf" srcId="{ABED9942-56E6-4BEA-9570-8B3490CEFA68}" destId="{959B0F97-9C9A-44F7-A67F-77C6FB5AAFC5}" srcOrd="0" destOrd="0" presId="urn:microsoft.com/office/officeart/2005/8/layout/hierarchy2"/>
    <dgm:cxn modelId="{141CD8AC-7524-4622-83BC-364EBEC134E6}" type="presParOf" srcId="{959B0F97-9C9A-44F7-A67F-77C6FB5AAFC5}" destId="{B32BAD36-C14A-477B-BCA6-3ED275A9A9D1}" srcOrd="0" destOrd="0" presId="urn:microsoft.com/office/officeart/2005/8/layout/hierarchy2"/>
    <dgm:cxn modelId="{7714F56E-883A-4EE9-B3CE-172A92EE8230}" type="presParOf" srcId="{ABED9942-56E6-4BEA-9570-8B3490CEFA68}" destId="{FAFF48A6-99EE-46A7-9084-DBB1FD60CA04}" srcOrd="1" destOrd="0" presId="urn:microsoft.com/office/officeart/2005/8/layout/hierarchy2"/>
    <dgm:cxn modelId="{05D72FD9-2796-474D-88A0-4419B853F38C}" type="presParOf" srcId="{FAFF48A6-99EE-46A7-9084-DBB1FD60CA04}" destId="{9407D01B-3CA6-4045-ABD9-2F6B5C431445}" srcOrd="0" destOrd="0" presId="urn:microsoft.com/office/officeart/2005/8/layout/hierarchy2"/>
    <dgm:cxn modelId="{F1779B72-6C45-4799-8C8B-E72866A0D40E}" type="presParOf" srcId="{FAFF48A6-99EE-46A7-9084-DBB1FD60CA04}" destId="{C5F402A8-865C-41EE-9CC2-FD5AB53DDAB7}" srcOrd="1" destOrd="0" presId="urn:microsoft.com/office/officeart/2005/8/layout/hierarchy2"/>
    <dgm:cxn modelId="{A7218BB9-1984-46EF-B9A5-3E971783D627}" type="presParOf" srcId="{ABED9942-56E6-4BEA-9570-8B3490CEFA68}" destId="{717D3E36-9AA8-484E-9134-857EF5FA47BE}" srcOrd="2" destOrd="0" presId="urn:microsoft.com/office/officeart/2005/8/layout/hierarchy2"/>
    <dgm:cxn modelId="{6587C883-9F8F-49BB-B50A-80C007F32ADA}" type="presParOf" srcId="{717D3E36-9AA8-484E-9134-857EF5FA47BE}" destId="{89A0F1F3-4737-4C23-A02F-25E5691AEC01}" srcOrd="0" destOrd="0" presId="urn:microsoft.com/office/officeart/2005/8/layout/hierarchy2"/>
    <dgm:cxn modelId="{49B3B5AD-AE12-4C4F-B5D6-069C044C09D0}" type="presParOf" srcId="{ABED9942-56E6-4BEA-9570-8B3490CEFA68}" destId="{2F120118-5124-4AEE-85A6-ACA06364CA39}" srcOrd="3" destOrd="0" presId="urn:microsoft.com/office/officeart/2005/8/layout/hierarchy2"/>
    <dgm:cxn modelId="{6826DA2D-C46E-4C70-AC97-C3E74FF4704F}" type="presParOf" srcId="{2F120118-5124-4AEE-85A6-ACA06364CA39}" destId="{52C26A2D-C497-4E03-BE67-4D60BA761F83}" srcOrd="0" destOrd="0" presId="urn:microsoft.com/office/officeart/2005/8/layout/hierarchy2"/>
    <dgm:cxn modelId="{DEE36798-BE5D-4667-8E0E-FB31302F1344}" type="presParOf" srcId="{2F120118-5124-4AEE-85A6-ACA06364CA39}" destId="{F5A16208-7590-41D6-9FA2-3DE5EFA230A5}" srcOrd="1" destOrd="0" presId="urn:microsoft.com/office/officeart/2005/8/layout/hierarchy2"/>
    <dgm:cxn modelId="{9C746C5F-8391-46C6-A839-0D49522AB14E}" type="presParOf" srcId="{ABED9942-56E6-4BEA-9570-8B3490CEFA68}" destId="{94F9000F-83DF-42D2-8BC3-3E16B3906973}" srcOrd="4" destOrd="0" presId="urn:microsoft.com/office/officeart/2005/8/layout/hierarchy2"/>
    <dgm:cxn modelId="{0806FE57-46B9-4664-8983-EFDC5D491043}" type="presParOf" srcId="{94F9000F-83DF-42D2-8BC3-3E16B3906973}" destId="{6AB3B353-FBB8-47F3-9F2F-C7B55814BA35}" srcOrd="0" destOrd="0" presId="urn:microsoft.com/office/officeart/2005/8/layout/hierarchy2"/>
    <dgm:cxn modelId="{56FDD464-92F7-4362-A8B0-5D167CE479F5}" type="presParOf" srcId="{ABED9942-56E6-4BEA-9570-8B3490CEFA68}" destId="{DA97158D-2E8D-47D5-BED2-4EE1807142E6}" srcOrd="5" destOrd="0" presId="urn:microsoft.com/office/officeart/2005/8/layout/hierarchy2"/>
    <dgm:cxn modelId="{177F9A18-A027-4F13-87E6-FB2B73CD8BD7}" type="presParOf" srcId="{DA97158D-2E8D-47D5-BED2-4EE1807142E6}" destId="{BF5D7A48-E8EF-4D6A-AD6F-546B5EE13DC7}" srcOrd="0" destOrd="0" presId="urn:microsoft.com/office/officeart/2005/8/layout/hierarchy2"/>
    <dgm:cxn modelId="{ACCA8704-9447-41EE-85B2-0BEAA5DC304D}" type="presParOf" srcId="{DA97158D-2E8D-47D5-BED2-4EE1807142E6}" destId="{52E49393-73D5-4B0E-B82C-2B7C7E975B44}" srcOrd="1" destOrd="0" presId="urn:microsoft.com/office/officeart/2005/8/layout/hierarchy2"/>
    <dgm:cxn modelId="{10843633-7425-49AE-A874-A0BA70BBC4C8}" type="presParOf" srcId="{ABED9942-56E6-4BEA-9570-8B3490CEFA68}" destId="{2E1C5446-4140-46F2-8D2F-47C9749E4FA8}" srcOrd="6" destOrd="0" presId="urn:microsoft.com/office/officeart/2005/8/layout/hierarchy2"/>
    <dgm:cxn modelId="{40D36014-0426-48CC-A077-0AAF6F26F75D}" type="presParOf" srcId="{2E1C5446-4140-46F2-8D2F-47C9749E4FA8}" destId="{1781D4C9-DAB4-40CF-8D47-670C7DEFF3EA}" srcOrd="0" destOrd="0" presId="urn:microsoft.com/office/officeart/2005/8/layout/hierarchy2"/>
    <dgm:cxn modelId="{08E6A032-F1C6-4C36-9E2B-584680BE9C68}" type="presParOf" srcId="{ABED9942-56E6-4BEA-9570-8B3490CEFA68}" destId="{9262D7F3-E7AF-4FDF-8FCE-52130B5097C7}" srcOrd="7" destOrd="0" presId="urn:microsoft.com/office/officeart/2005/8/layout/hierarchy2"/>
    <dgm:cxn modelId="{721F3CA4-37E8-40F3-B78F-0DCC92242E1B}" type="presParOf" srcId="{9262D7F3-E7AF-4FDF-8FCE-52130B5097C7}" destId="{CE1C5CDC-3124-4EA3-AA83-F005AC7664C7}" srcOrd="0" destOrd="0" presId="urn:microsoft.com/office/officeart/2005/8/layout/hierarchy2"/>
    <dgm:cxn modelId="{100E7D6D-B45F-49E1-A0A8-355C17602457}" type="presParOf" srcId="{9262D7F3-E7AF-4FDF-8FCE-52130B5097C7}" destId="{B29B7CB0-17A7-4E2F-821A-8E816FFDB873}" srcOrd="1" destOrd="0" presId="urn:microsoft.com/office/officeart/2005/8/layout/hierarchy2"/>
  </dgm:cxnLst>
  <dgm:bg/>
  <dgm:whole/>
</dgm:dataModel>
</file>

<file path=ppt/diagrams/data8.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chemeClr val="accent1">
            <a:lumMod val="75000"/>
          </a:schemeClr>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2791D31B-143F-4193-90D7-362477D5AA89}" type="presOf" srcId="{F9698881-5186-4B96-8667-81A4BC5BB244}" destId="{D626B18F-B33C-4B87-9995-7DA2A44C2D85}" srcOrd="1" destOrd="0" presId="urn:microsoft.com/office/officeart/2005/8/layout/list1"/>
    <dgm:cxn modelId="{D2B4F2CE-F648-4445-AF21-FBA801C11133}" type="presOf" srcId="{C176D513-5980-4181-A15F-8394A231A6DA}" destId="{97EE4510-19C8-441E-9BF4-8EDB3B19A80E}" srcOrd="1" destOrd="0" presId="urn:microsoft.com/office/officeart/2005/8/layout/list1"/>
    <dgm:cxn modelId="{479683BC-3FAE-4B30-807E-9B2A8106C721}" type="presOf" srcId="{631C5A97-FD77-48B9-B327-FCA1F641DC17}" destId="{9201B000-E58B-41BC-8921-032174ADF1E3}" srcOrd="0" destOrd="0" presId="urn:microsoft.com/office/officeart/2005/8/layout/list1"/>
    <dgm:cxn modelId="{6C35F76A-F8B9-4575-A43A-506D2A6E9B0F}" type="presOf" srcId="{C176D513-5980-4181-A15F-8394A231A6DA}" destId="{077AA99D-B18F-40AE-AB07-3BF57EC0A7B5}" srcOrd="0" destOrd="0" presId="urn:microsoft.com/office/officeart/2005/8/layout/list1"/>
    <dgm:cxn modelId="{ABBA1DEE-62F4-4C3A-A259-64EE19EB820E}" type="presOf" srcId="{2FFE37A8-9827-46DB-BDF4-847BD8C48BCF}" destId="{998185C7-82BA-4128-A599-38C806F7C5CC}" srcOrd="0"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6133203-869B-43E1-9447-513885D08F76}" srcId="{44EA985C-D631-431B-9F57-0F59F8CF7195}" destId="{AF19DA76-5126-44D4-AAA6-CBA970DE9828}" srcOrd="3" destOrd="0" parTransId="{3A13091A-3B27-4E4C-A09F-ED9260582E65}" sibTransId="{4D3DD344-EAF1-4304-A562-61B8B4A4EADA}"/>
    <dgm:cxn modelId="{6062BFB0-E268-4A8C-A63F-0D6B9DC07701}" type="presOf" srcId="{AF19DA76-5126-44D4-AAA6-CBA970DE9828}" destId="{EA689C5C-F18E-4A09-B3DB-E83D57A901B9}" srcOrd="1" destOrd="0" presId="urn:microsoft.com/office/officeart/2005/8/layout/list1"/>
    <dgm:cxn modelId="{C7F211B3-8F87-41A8-94DD-33A72B51DCF5}" type="presOf" srcId="{631C5A97-FD77-48B9-B327-FCA1F641DC17}" destId="{ADE70692-37C7-4EDA-AC98-6ED06AD0E3E6}" srcOrd="1" destOrd="0" presId="urn:microsoft.com/office/officeart/2005/8/layout/list1"/>
    <dgm:cxn modelId="{006AA07B-8460-46BF-B3D6-D41558D375FE}" type="presOf" srcId="{AF19DA76-5126-44D4-AAA6-CBA970DE9828}" destId="{1DA8455B-1386-447A-BCE0-F75467B07976}" srcOrd="0" destOrd="0" presId="urn:microsoft.com/office/officeart/2005/8/layout/list1"/>
    <dgm:cxn modelId="{DB6A189B-7D96-4C45-BC6B-0B58B3961E8C}" type="presOf" srcId="{F9698881-5186-4B96-8667-81A4BC5BB244}" destId="{A694EC2F-1071-4568-8CAF-6056628A4752}" srcOrd="0" destOrd="0" presId="urn:microsoft.com/office/officeart/2005/8/layout/list1"/>
    <dgm:cxn modelId="{28861CB7-2AB4-4291-B3F4-976BAD719B30}" type="presOf" srcId="{44EA985C-D631-431B-9F57-0F59F8CF7195}" destId="{C209A506-5668-4938-ACD6-F9B9ACB9B32D}" srcOrd="0"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7275904C-152C-46EF-985C-D565957414F1}" type="presOf" srcId="{2FFE37A8-9827-46DB-BDF4-847BD8C48BCF}" destId="{84018E96-FC80-463E-964B-E643DDDD2FAA}" srcOrd="1" destOrd="0" presId="urn:microsoft.com/office/officeart/2005/8/layout/list1"/>
    <dgm:cxn modelId="{E7D383FB-0D5D-478D-9A46-ED1C7136FF75}" srcId="{44EA985C-D631-431B-9F57-0F59F8CF7195}" destId="{F9698881-5186-4B96-8667-81A4BC5BB244}" srcOrd="4" destOrd="0" parTransId="{CE05D789-F512-4AC9-8809-3B6EC038501C}" sibTransId="{FFDAE326-3EC5-40FD-AE3D-29E0B324DF24}"/>
    <dgm:cxn modelId="{B69A2653-6488-4FB7-9820-3102DC5EEFB3}" srcId="{44EA985C-D631-431B-9F57-0F59F8CF7195}" destId="{C176D513-5980-4181-A15F-8394A231A6DA}" srcOrd="1" destOrd="0" parTransId="{5CBE02C1-3593-4862-AD0B-F1E1C088874D}" sibTransId="{65052AE8-7153-4F22-85C0-11FE5BFFD503}"/>
    <dgm:cxn modelId="{EF532012-EC1D-475B-84B9-6AFB558BB170}" type="presParOf" srcId="{C209A506-5668-4938-ACD6-F9B9ACB9B32D}" destId="{E76C3F7E-8DE4-4960-B250-28F690D23A30}" srcOrd="0" destOrd="0" presId="urn:microsoft.com/office/officeart/2005/8/layout/list1"/>
    <dgm:cxn modelId="{17842EAB-0A93-4F12-B6A4-8C7ADE99F9D4}" type="presParOf" srcId="{E76C3F7E-8DE4-4960-B250-28F690D23A30}" destId="{998185C7-82BA-4128-A599-38C806F7C5CC}" srcOrd="0" destOrd="0" presId="urn:microsoft.com/office/officeart/2005/8/layout/list1"/>
    <dgm:cxn modelId="{B43649FF-8A33-4C7E-A4A3-71F67615081D}" type="presParOf" srcId="{E76C3F7E-8DE4-4960-B250-28F690D23A30}" destId="{84018E96-FC80-463E-964B-E643DDDD2FAA}" srcOrd="1" destOrd="0" presId="urn:microsoft.com/office/officeart/2005/8/layout/list1"/>
    <dgm:cxn modelId="{C75CDE2A-A357-4CC2-9E58-A2495D1F0AB0}" type="presParOf" srcId="{C209A506-5668-4938-ACD6-F9B9ACB9B32D}" destId="{677325C4-255A-4460-9319-B02175CCCF9E}" srcOrd="1" destOrd="0" presId="urn:microsoft.com/office/officeart/2005/8/layout/list1"/>
    <dgm:cxn modelId="{25BF427C-9D3E-4C93-BB70-0961D00270F8}" type="presParOf" srcId="{C209A506-5668-4938-ACD6-F9B9ACB9B32D}" destId="{07034D57-BE7A-4CD3-90AC-591DAC65C85A}" srcOrd="2" destOrd="0" presId="urn:microsoft.com/office/officeart/2005/8/layout/list1"/>
    <dgm:cxn modelId="{73C066B8-5C01-4B19-B446-51C53B3DEEA7}" type="presParOf" srcId="{C209A506-5668-4938-ACD6-F9B9ACB9B32D}" destId="{7D7AB682-0F65-4B3A-8964-9C76B01A7D17}" srcOrd="3" destOrd="0" presId="urn:microsoft.com/office/officeart/2005/8/layout/list1"/>
    <dgm:cxn modelId="{AEF87FCC-724F-4477-B800-17AC53A89746}" type="presParOf" srcId="{C209A506-5668-4938-ACD6-F9B9ACB9B32D}" destId="{71E2ECAF-6DD7-4A2F-B2D4-2C300803117B}" srcOrd="4" destOrd="0" presId="urn:microsoft.com/office/officeart/2005/8/layout/list1"/>
    <dgm:cxn modelId="{AE5296F7-7E3C-4EE6-8467-6BA36DAE4B70}" type="presParOf" srcId="{71E2ECAF-6DD7-4A2F-B2D4-2C300803117B}" destId="{077AA99D-B18F-40AE-AB07-3BF57EC0A7B5}" srcOrd="0" destOrd="0" presId="urn:microsoft.com/office/officeart/2005/8/layout/list1"/>
    <dgm:cxn modelId="{ED975FF9-31CA-4D66-8C31-C09F791787DB}" type="presParOf" srcId="{71E2ECAF-6DD7-4A2F-B2D4-2C300803117B}" destId="{97EE4510-19C8-441E-9BF4-8EDB3B19A80E}" srcOrd="1" destOrd="0" presId="urn:microsoft.com/office/officeart/2005/8/layout/list1"/>
    <dgm:cxn modelId="{E46C0346-0340-4D0B-B883-30DEE77C93EA}" type="presParOf" srcId="{C209A506-5668-4938-ACD6-F9B9ACB9B32D}" destId="{09AB1176-CE49-407D-A2B0-5F59F12A6740}" srcOrd="5" destOrd="0" presId="urn:microsoft.com/office/officeart/2005/8/layout/list1"/>
    <dgm:cxn modelId="{12556BD9-8294-4797-871C-C7F699C6E7C0}" type="presParOf" srcId="{C209A506-5668-4938-ACD6-F9B9ACB9B32D}" destId="{41EB8FD5-DC74-4A3A-9B32-78E62670E662}" srcOrd="6" destOrd="0" presId="urn:microsoft.com/office/officeart/2005/8/layout/list1"/>
    <dgm:cxn modelId="{A39C83E6-87B7-4E41-9891-27B422F0CE85}" type="presParOf" srcId="{C209A506-5668-4938-ACD6-F9B9ACB9B32D}" destId="{AE1F19CD-8561-446B-AE21-D4B77BB17228}" srcOrd="7" destOrd="0" presId="urn:microsoft.com/office/officeart/2005/8/layout/list1"/>
    <dgm:cxn modelId="{074528BE-A0EE-4F27-B503-F983D633714C}" type="presParOf" srcId="{C209A506-5668-4938-ACD6-F9B9ACB9B32D}" destId="{AECBEFAC-1101-4930-8D08-69DB11E68419}" srcOrd="8" destOrd="0" presId="urn:microsoft.com/office/officeart/2005/8/layout/list1"/>
    <dgm:cxn modelId="{C2E93A2F-8409-4133-9F49-63853A515321}" type="presParOf" srcId="{AECBEFAC-1101-4930-8D08-69DB11E68419}" destId="{9201B000-E58B-41BC-8921-032174ADF1E3}" srcOrd="0" destOrd="0" presId="urn:microsoft.com/office/officeart/2005/8/layout/list1"/>
    <dgm:cxn modelId="{4E7F6305-3C67-46C2-99A8-F773596E226F}" type="presParOf" srcId="{AECBEFAC-1101-4930-8D08-69DB11E68419}" destId="{ADE70692-37C7-4EDA-AC98-6ED06AD0E3E6}" srcOrd="1" destOrd="0" presId="urn:microsoft.com/office/officeart/2005/8/layout/list1"/>
    <dgm:cxn modelId="{C8F3F2A1-15A6-4FA5-8C32-2F2386DDBE30}" type="presParOf" srcId="{C209A506-5668-4938-ACD6-F9B9ACB9B32D}" destId="{19C40F1C-2257-45CD-AD47-1065DA1C57FB}" srcOrd="9" destOrd="0" presId="urn:microsoft.com/office/officeart/2005/8/layout/list1"/>
    <dgm:cxn modelId="{DF8B7134-2C8A-4207-897C-96EC8DD55653}" type="presParOf" srcId="{C209A506-5668-4938-ACD6-F9B9ACB9B32D}" destId="{0CEB47C1-391F-4BF6-B2C7-1FB18BECD359}" srcOrd="10" destOrd="0" presId="urn:microsoft.com/office/officeart/2005/8/layout/list1"/>
    <dgm:cxn modelId="{6123229E-D31C-4743-A350-71B0E8AD8F78}" type="presParOf" srcId="{C209A506-5668-4938-ACD6-F9B9ACB9B32D}" destId="{803931B2-6B98-4FD6-8617-2B277D17F2F4}" srcOrd="11" destOrd="0" presId="urn:microsoft.com/office/officeart/2005/8/layout/list1"/>
    <dgm:cxn modelId="{2EA9358D-496F-4D34-A926-17EA36A572E5}" type="presParOf" srcId="{C209A506-5668-4938-ACD6-F9B9ACB9B32D}" destId="{4D846BC5-8170-4759-AA85-58CDC24C9BC0}" srcOrd="12" destOrd="0" presId="urn:microsoft.com/office/officeart/2005/8/layout/list1"/>
    <dgm:cxn modelId="{E67B3B29-C0DF-45A7-8C06-1D70A3CEB63B}" type="presParOf" srcId="{4D846BC5-8170-4759-AA85-58CDC24C9BC0}" destId="{1DA8455B-1386-447A-BCE0-F75467B07976}" srcOrd="0" destOrd="0" presId="urn:microsoft.com/office/officeart/2005/8/layout/list1"/>
    <dgm:cxn modelId="{B35C2E5D-85B8-47DB-A6AF-5B4ECCA21A54}" type="presParOf" srcId="{4D846BC5-8170-4759-AA85-58CDC24C9BC0}" destId="{EA689C5C-F18E-4A09-B3DB-E83D57A901B9}" srcOrd="1" destOrd="0" presId="urn:microsoft.com/office/officeart/2005/8/layout/list1"/>
    <dgm:cxn modelId="{9FBD492C-C31A-4048-9BAB-6ECE47354F9F}" type="presParOf" srcId="{C209A506-5668-4938-ACD6-F9B9ACB9B32D}" destId="{7C78E460-B7C6-4329-AF01-A68D0609872A}" srcOrd="13" destOrd="0" presId="urn:microsoft.com/office/officeart/2005/8/layout/list1"/>
    <dgm:cxn modelId="{3F3676BE-8286-4B4B-AD67-C453AF42B9B4}" type="presParOf" srcId="{C209A506-5668-4938-ACD6-F9B9ACB9B32D}" destId="{0717459E-35DE-4A17-9373-F39033E6D91C}" srcOrd="14" destOrd="0" presId="urn:microsoft.com/office/officeart/2005/8/layout/list1"/>
    <dgm:cxn modelId="{EFD09D9D-E126-4C81-B54D-ABF43D6FF0E4}" type="presParOf" srcId="{C209A506-5668-4938-ACD6-F9B9ACB9B32D}" destId="{BFB9AE6B-30C1-43F0-B1BC-9E6177EEB1EE}" srcOrd="15" destOrd="0" presId="urn:microsoft.com/office/officeart/2005/8/layout/list1"/>
    <dgm:cxn modelId="{D61A6102-2FF2-4369-9C51-C66DBFC13B37}" type="presParOf" srcId="{C209A506-5668-4938-ACD6-F9B9ACB9B32D}" destId="{E82CD932-0E9F-4624-9EB5-88746CEF825F}" srcOrd="16" destOrd="0" presId="urn:microsoft.com/office/officeart/2005/8/layout/list1"/>
    <dgm:cxn modelId="{DFCC62B4-46BF-47A4-A18A-452A1280F613}" type="presParOf" srcId="{E82CD932-0E9F-4624-9EB5-88746CEF825F}" destId="{A694EC2F-1071-4568-8CAF-6056628A4752}" srcOrd="0" destOrd="0" presId="urn:microsoft.com/office/officeart/2005/8/layout/list1"/>
    <dgm:cxn modelId="{DE8DBC47-28F5-41B7-885E-156714D595D2}" type="presParOf" srcId="{E82CD932-0E9F-4624-9EB5-88746CEF825F}" destId="{D626B18F-B33C-4B87-9995-7DA2A44C2D85}" srcOrd="1" destOrd="0" presId="urn:microsoft.com/office/officeart/2005/8/layout/list1"/>
    <dgm:cxn modelId="{476B0E16-0756-43F1-A88B-05B18A6AB6E1}" type="presParOf" srcId="{C209A506-5668-4938-ACD6-F9B9ACB9B32D}" destId="{5CEEA94D-8292-445F-803F-4BA1CB63754D}" srcOrd="17" destOrd="0" presId="urn:microsoft.com/office/officeart/2005/8/layout/list1"/>
    <dgm:cxn modelId="{0CE509C4-7DEB-482E-8DE5-BF1447C4F38A}" type="presParOf" srcId="{C209A506-5668-4938-ACD6-F9B9ACB9B32D}" destId="{366BFC1D-D2DD-4016-A55A-7002204676D6}" srcOrd="18" destOrd="0" presId="urn:microsoft.com/office/officeart/2005/8/layout/list1"/>
  </dgm:cxnLst>
  <dgm:bg/>
  <dgm:whole/>
</dgm:dataModel>
</file>

<file path=ppt/diagrams/data9.xml><?xml version="1.0" encoding="utf-8"?>
<dgm:dataModel xmlns:dgm="http://schemas.openxmlformats.org/drawingml/2006/diagram" xmlns:a="http://schemas.openxmlformats.org/drawingml/2006/main">
  <dgm:ptLst>
    <dgm:pt modelId="{44EA985C-D631-431B-9F57-0F59F8CF7195}" type="doc">
      <dgm:prSet loTypeId="urn:microsoft.com/office/officeart/2005/8/layout/list1" loCatId="list" qsTypeId="urn:microsoft.com/office/officeart/2005/8/quickstyle/simple1" qsCatId="simple" csTypeId="urn:microsoft.com/office/officeart/2005/8/colors/accent0_3" csCatId="mainScheme" phldr="1"/>
      <dgm:spPr/>
    </dgm:pt>
    <dgm:pt modelId="{2FFE37A8-9827-46DB-BDF4-847BD8C48BCF}">
      <dgm:prSet phldrT="[Text]" custT="1"/>
      <dgm:spPr>
        <a:solidFill>
          <a:srgbClr val="00B050"/>
        </a:solidFill>
      </dgm:spPr>
      <dgm:t>
        <a:bodyPr/>
        <a:lstStyle/>
        <a:p>
          <a:r>
            <a:rPr lang="en-US" sz="1600" dirty="0" smtClean="0"/>
            <a:t>Workup</a:t>
          </a:r>
        </a:p>
      </dgm:t>
    </dgm:pt>
    <dgm:pt modelId="{ED44098E-34FD-4185-8663-4FC150411700}" type="parTrans" cxnId="{59EC9035-9A7C-470D-B8F2-7EB1C2AACCBF}">
      <dgm:prSet/>
      <dgm:spPr/>
      <dgm:t>
        <a:bodyPr/>
        <a:lstStyle/>
        <a:p>
          <a:endParaRPr lang="en-US" sz="2800"/>
        </a:p>
      </dgm:t>
    </dgm:pt>
    <dgm:pt modelId="{D3EB2899-1AA7-4B8F-84F8-4BA8BDEA1F09}" type="sibTrans" cxnId="{59EC9035-9A7C-470D-B8F2-7EB1C2AACCBF}">
      <dgm:prSet/>
      <dgm:spPr/>
      <dgm:t>
        <a:bodyPr/>
        <a:lstStyle/>
        <a:p>
          <a:endParaRPr lang="en-US" sz="2800"/>
        </a:p>
      </dgm:t>
    </dgm:pt>
    <dgm:pt modelId="{C176D513-5980-4181-A15F-8394A231A6DA}">
      <dgm:prSet phldrT="[Text]" custT="1"/>
      <dgm:spPr>
        <a:solidFill>
          <a:srgbClr val="00B050"/>
        </a:solidFill>
      </dgm:spPr>
      <dgm:t>
        <a:bodyPr/>
        <a:lstStyle/>
        <a:p>
          <a:r>
            <a:rPr lang="en-US" sz="1600" dirty="0" smtClean="0"/>
            <a:t>Simulation</a:t>
          </a:r>
        </a:p>
      </dgm:t>
    </dgm:pt>
    <dgm:pt modelId="{5CBE02C1-3593-4862-AD0B-F1E1C088874D}" type="parTrans" cxnId="{B69A2653-6488-4FB7-9820-3102DC5EEFB3}">
      <dgm:prSet/>
      <dgm:spPr/>
      <dgm:t>
        <a:bodyPr/>
        <a:lstStyle/>
        <a:p>
          <a:endParaRPr lang="en-US" sz="2800"/>
        </a:p>
      </dgm:t>
    </dgm:pt>
    <dgm:pt modelId="{65052AE8-7153-4F22-85C0-11FE5BFFD503}" type="sibTrans" cxnId="{B69A2653-6488-4FB7-9820-3102DC5EEFB3}">
      <dgm:prSet/>
      <dgm:spPr/>
      <dgm:t>
        <a:bodyPr/>
        <a:lstStyle/>
        <a:p>
          <a:endParaRPr lang="en-US" sz="2800"/>
        </a:p>
      </dgm:t>
    </dgm:pt>
    <dgm:pt modelId="{F9698881-5186-4B96-8667-81A4BC5BB244}">
      <dgm:prSet custT="1"/>
      <dgm:spPr/>
      <dgm:t>
        <a:bodyPr/>
        <a:lstStyle/>
        <a:p>
          <a:r>
            <a:rPr lang="en-US" sz="1600" dirty="0" smtClean="0"/>
            <a:t>Treatment delivery </a:t>
          </a:r>
          <a:endParaRPr lang="en-US" sz="1600" dirty="0"/>
        </a:p>
      </dgm:t>
    </dgm:pt>
    <dgm:pt modelId="{CE05D789-F512-4AC9-8809-3B6EC038501C}" type="parTrans" cxnId="{E7D383FB-0D5D-478D-9A46-ED1C7136FF75}">
      <dgm:prSet/>
      <dgm:spPr/>
      <dgm:t>
        <a:bodyPr/>
        <a:lstStyle/>
        <a:p>
          <a:endParaRPr lang="en-US" sz="2800"/>
        </a:p>
      </dgm:t>
    </dgm:pt>
    <dgm:pt modelId="{FFDAE326-3EC5-40FD-AE3D-29E0B324DF24}" type="sibTrans" cxnId="{E7D383FB-0D5D-478D-9A46-ED1C7136FF75}">
      <dgm:prSet/>
      <dgm:spPr/>
      <dgm:t>
        <a:bodyPr/>
        <a:lstStyle/>
        <a:p>
          <a:endParaRPr lang="en-US" sz="2800"/>
        </a:p>
      </dgm:t>
    </dgm:pt>
    <dgm:pt modelId="{631C5A97-FD77-48B9-B327-FCA1F641DC17}">
      <dgm:prSet custT="1"/>
      <dgm:spPr>
        <a:solidFill>
          <a:schemeClr val="accent1">
            <a:lumMod val="75000"/>
          </a:schemeClr>
        </a:solidFill>
      </dgm:spPr>
      <dgm:t>
        <a:bodyPr/>
        <a:lstStyle/>
        <a:p>
          <a:r>
            <a:rPr lang="en-US" sz="1600" dirty="0" smtClean="0"/>
            <a:t>Contouring</a:t>
          </a:r>
        </a:p>
      </dgm:t>
    </dgm:pt>
    <dgm:pt modelId="{FA8D01C5-0B49-415C-9BED-F15C01708EB1}" type="parTrans" cxnId="{BF889972-6198-4904-9195-6281ED3EDB5B}">
      <dgm:prSet/>
      <dgm:spPr/>
      <dgm:t>
        <a:bodyPr/>
        <a:lstStyle/>
        <a:p>
          <a:endParaRPr lang="en-US" sz="2800"/>
        </a:p>
      </dgm:t>
    </dgm:pt>
    <dgm:pt modelId="{D53C04E2-AB31-45C6-A844-A4550FF27FDE}" type="sibTrans" cxnId="{BF889972-6198-4904-9195-6281ED3EDB5B}">
      <dgm:prSet/>
      <dgm:spPr/>
      <dgm:t>
        <a:bodyPr/>
        <a:lstStyle/>
        <a:p>
          <a:endParaRPr lang="en-US" sz="2800"/>
        </a:p>
      </dgm:t>
    </dgm:pt>
    <dgm:pt modelId="{AF19DA76-5126-44D4-AAA6-CBA970DE9828}">
      <dgm:prSet custT="1"/>
      <dgm:spPr/>
      <dgm:t>
        <a:bodyPr/>
        <a:lstStyle/>
        <a:p>
          <a:r>
            <a:rPr lang="en-US" sz="1600" dirty="0" smtClean="0"/>
            <a:t>Quality assurance</a:t>
          </a:r>
          <a:endParaRPr lang="en-US" sz="1600" dirty="0"/>
        </a:p>
      </dgm:t>
    </dgm:pt>
    <dgm:pt modelId="{3A13091A-3B27-4E4C-A09F-ED9260582E65}" type="parTrans" cxnId="{E6133203-869B-43E1-9447-513885D08F76}">
      <dgm:prSet/>
      <dgm:spPr/>
      <dgm:t>
        <a:bodyPr/>
        <a:lstStyle/>
        <a:p>
          <a:endParaRPr lang="en-US" sz="2800"/>
        </a:p>
      </dgm:t>
    </dgm:pt>
    <dgm:pt modelId="{4D3DD344-EAF1-4304-A562-61B8B4A4EADA}" type="sibTrans" cxnId="{E6133203-869B-43E1-9447-513885D08F76}">
      <dgm:prSet/>
      <dgm:spPr/>
      <dgm:t>
        <a:bodyPr/>
        <a:lstStyle/>
        <a:p>
          <a:endParaRPr lang="en-US" sz="2800"/>
        </a:p>
      </dgm:t>
    </dgm:pt>
    <dgm:pt modelId="{C209A506-5668-4938-ACD6-F9B9ACB9B32D}" type="pres">
      <dgm:prSet presAssocID="{44EA985C-D631-431B-9F57-0F59F8CF7195}" presName="linear" presStyleCnt="0">
        <dgm:presLayoutVars>
          <dgm:dir/>
          <dgm:animLvl val="lvl"/>
          <dgm:resizeHandles val="exact"/>
        </dgm:presLayoutVars>
      </dgm:prSet>
      <dgm:spPr/>
    </dgm:pt>
    <dgm:pt modelId="{E76C3F7E-8DE4-4960-B250-28F690D23A30}" type="pres">
      <dgm:prSet presAssocID="{2FFE37A8-9827-46DB-BDF4-847BD8C48BCF}" presName="parentLin" presStyleCnt="0"/>
      <dgm:spPr/>
    </dgm:pt>
    <dgm:pt modelId="{998185C7-82BA-4128-A599-38C806F7C5CC}" type="pres">
      <dgm:prSet presAssocID="{2FFE37A8-9827-46DB-BDF4-847BD8C48BCF}" presName="parentLeftMargin" presStyleLbl="node1" presStyleIdx="0" presStyleCnt="5"/>
      <dgm:spPr/>
      <dgm:t>
        <a:bodyPr/>
        <a:lstStyle/>
        <a:p>
          <a:endParaRPr lang="en-US"/>
        </a:p>
      </dgm:t>
    </dgm:pt>
    <dgm:pt modelId="{84018E96-FC80-463E-964B-E643DDDD2FAA}" type="pres">
      <dgm:prSet presAssocID="{2FFE37A8-9827-46DB-BDF4-847BD8C48BCF}" presName="parentText" presStyleLbl="node1" presStyleIdx="0" presStyleCnt="5">
        <dgm:presLayoutVars>
          <dgm:chMax val="0"/>
          <dgm:bulletEnabled val="1"/>
        </dgm:presLayoutVars>
      </dgm:prSet>
      <dgm:spPr/>
      <dgm:t>
        <a:bodyPr/>
        <a:lstStyle/>
        <a:p>
          <a:endParaRPr lang="en-US"/>
        </a:p>
      </dgm:t>
    </dgm:pt>
    <dgm:pt modelId="{677325C4-255A-4460-9319-B02175CCCF9E}" type="pres">
      <dgm:prSet presAssocID="{2FFE37A8-9827-46DB-BDF4-847BD8C48BCF}" presName="negativeSpace" presStyleCnt="0"/>
      <dgm:spPr/>
    </dgm:pt>
    <dgm:pt modelId="{07034D57-BE7A-4CD3-90AC-591DAC65C85A}" type="pres">
      <dgm:prSet presAssocID="{2FFE37A8-9827-46DB-BDF4-847BD8C48BCF}" presName="childText" presStyleLbl="conFgAcc1" presStyleIdx="0" presStyleCnt="5" custLinFactY="4217" custLinFactNeighborY="100000">
        <dgm:presLayoutVars>
          <dgm:bulletEnabled val="1"/>
        </dgm:presLayoutVars>
      </dgm:prSet>
      <dgm:spPr/>
    </dgm:pt>
    <dgm:pt modelId="{7D7AB682-0F65-4B3A-8964-9C76B01A7D17}" type="pres">
      <dgm:prSet presAssocID="{D3EB2899-1AA7-4B8F-84F8-4BA8BDEA1F09}" presName="spaceBetweenRectangles" presStyleCnt="0"/>
      <dgm:spPr/>
    </dgm:pt>
    <dgm:pt modelId="{71E2ECAF-6DD7-4A2F-B2D4-2C300803117B}" type="pres">
      <dgm:prSet presAssocID="{C176D513-5980-4181-A15F-8394A231A6DA}" presName="parentLin" presStyleCnt="0"/>
      <dgm:spPr/>
    </dgm:pt>
    <dgm:pt modelId="{077AA99D-B18F-40AE-AB07-3BF57EC0A7B5}" type="pres">
      <dgm:prSet presAssocID="{C176D513-5980-4181-A15F-8394A231A6DA}" presName="parentLeftMargin" presStyleLbl="node1" presStyleIdx="0" presStyleCnt="5"/>
      <dgm:spPr/>
      <dgm:t>
        <a:bodyPr/>
        <a:lstStyle/>
        <a:p>
          <a:endParaRPr lang="en-US"/>
        </a:p>
      </dgm:t>
    </dgm:pt>
    <dgm:pt modelId="{97EE4510-19C8-441E-9BF4-8EDB3B19A80E}" type="pres">
      <dgm:prSet presAssocID="{C176D513-5980-4181-A15F-8394A231A6DA}" presName="parentText" presStyleLbl="node1" presStyleIdx="1" presStyleCnt="5">
        <dgm:presLayoutVars>
          <dgm:chMax val="0"/>
          <dgm:bulletEnabled val="1"/>
        </dgm:presLayoutVars>
      </dgm:prSet>
      <dgm:spPr/>
      <dgm:t>
        <a:bodyPr/>
        <a:lstStyle/>
        <a:p>
          <a:endParaRPr lang="en-US"/>
        </a:p>
      </dgm:t>
    </dgm:pt>
    <dgm:pt modelId="{09AB1176-CE49-407D-A2B0-5F59F12A6740}" type="pres">
      <dgm:prSet presAssocID="{C176D513-5980-4181-A15F-8394A231A6DA}" presName="negativeSpace" presStyleCnt="0"/>
      <dgm:spPr/>
    </dgm:pt>
    <dgm:pt modelId="{41EB8FD5-DC74-4A3A-9B32-78E62670E662}" type="pres">
      <dgm:prSet presAssocID="{C176D513-5980-4181-A15F-8394A231A6DA}" presName="childText" presStyleLbl="conFgAcc1" presStyleIdx="1" presStyleCnt="5">
        <dgm:presLayoutVars>
          <dgm:bulletEnabled val="1"/>
        </dgm:presLayoutVars>
      </dgm:prSet>
      <dgm:spPr/>
    </dgm:pt>
    <dgm:pt modelId="{AE1F19CD-8561-446B-AE21-D4B77BB17228}" type="pres">
      <dgm:prSet presAssocID="{65052AE8-7153-4F22-85C0-11FE5BFFD503}" presName="spaceBetweenRectangles" presStyleCnt="0"/>
      <dgm:spPr/>
    </dgm:pt>
    <dgm:pt modelId="{AECBEFAC-1101-4930-8D08-69DB11E68419}" type="pres">
      <dgm:prSet presAssocID="{631C5A97-FD77-48B9-B327-FCA1F641DC17}" presName="parentLin" presStyleCnt="0"/>
      <dgm:spPr/>
    </dgm:pt>
    <dgm:pt modelId="{9201B000-E58B-41BC-8921-032174ADF1E3}" type="pres">
      <dgm:prSet presAssocID="{631C5A97-FD77-48B9-B327-FCA1F641DC17}" presName="parentLeftMargin" presStyleLbl="node1" presStyleIdx="1" presStyleCnt="5"/>
      <dgm:spPr/>
      <dgm:t>
        <a:bodyPr/>
        <a:lstStyle/>
        <a:p>
          <a:endParaRPr lang="en-US"/>
        </a:p>
      </dgm:t>
    </dgm:pt>
    <dgm:pt modelId="{ADE70692-37C7-4EDA-AC98-6ED06AD0E3E6}" type="pres">
      <dgm:prSet presAssocID="{631C5A97-FD77-48B9-B327-FCA1F641DC17}" presName="parentText" presStyleLbl="node1" presStyleIdx="2" presStyleCnt="5">
        <dgm:presLayoutVars>
          <dgm:chMax val="0"/>
          <dgm:bulletEnabled val="1"/>
        </dgm:presLayoutVars>
      </dgm:prSet>
      <dgm:spPr/>
      <dgm:t>
        <a:bodyPr/>
        <a:lstStyle/>
        <a:p>
          <a:endParaRPr lang="en-US"/>
        </a:p>
      </dgm:t>
    </dgm:pt>
    <dgm:pt modelId="{19C40F1C-2257-45CD-AD47-1065DA1C57FB}" type="pres">
      <dgm:prSet presAssocID="{631C5A97-FD77-48B9-B327-FCA1F641DC17}" presName="negativeSpace" presStyleCnt="0"/>
      <dgm:spPr/>
    </dgm:pt>
    <dgm:pt modelId="{0CEB47C1-391F-4BF6-B2C7-1FB18BECD359}" type="pres">
      <dgm:prSet presAssocID="{631C5A97-FD77-48B9-B327-FCA1F641DC17}" presName="childText" presStyleLbl="conFgAcc1" presStyleIdx="2" presStyleCnt="5">
        <dgm:presLayoutVars>
          <dgm:bulletEnabled val="1"/>
        </dgm:presLayoutVars>
      </dgm:prSet>
      <dgm:spPr/>
    </dgm:pt>
    <dgm:pt modelId="{803931B2-6B98-4FD6-8617-2B277D17F2F4}" type="pres">
      <dgm:prSet presAssocID="{D53C04E2-AB31-45C6-A844-A4550FF27FDE}" presName="spaceBetweenRectangles" presStyleCnt="0"/>
      <dgm:spPr/>
    </dgm:pt>
    <dgm:pt modelId="{4D846BC5-8170-4759-AA85-58CDC24C9BC0}" type="pres">
      <dgm:prSet presAssocID="{AF19DA76-5126-44D4-AAA6-CBA970DE9828}" presName="parentLin" presStyleCnt="0"/>
      <dgm:spPr/>
    </dgm:pt>
    <dgm:pt modelId="{1DA8455B-1386-447A-BCE0-F75467B07976}" type="pres">
      <dgm:prSet presAssocID="{AF19DA76-5126-44D4-AAA6-CBA970DE9828}" presName="parentLeftMargin" presStyleLbl="node1" presStyleIdx="2" presStyleCnt="5"/>
      <dgm:spPr/>
      <dgm:t>
        <a:bodyPr/>
        <a:lstStyle/>
        <a:p>
          <a:endParaRPr lang="en-US"/>
        </a:p>
      </dgm:t>
    </dgm:pt>
    <dgm:pt modelId="{EA689C5C-F18E-4A09-B3DB-E83D57A901B9}" type="pres">
      <dgm:prSet presAssocID="{AF19DA76-5126-44D4-AAA6-CBA970DE9828}" presName="parentText" presStyleLbl="node1" presStyleIdx="3" presStyleCnt="5">
        <dgm:presLayoutVars>
          <dgm:chMax val="0"/>
          <dgm:bulletEnabled val="1"/>
        </dgm:presLayoutVars>
      </dgm:prSet>
      <dgm:spPr/>
      <dgm:t>
        <a:bodyPr/>
        <a:lstStyle/>
        <a:p>
          <a:endParaRPr lang="en-US"/>
        </a:p>
      </dgm:t>
    </dgm:pt>
    <dgm:pt modelId="{7C78E460-B7C6-4329-AF01-A68D0609872A}" type="pres">
      <dgm:prSet presAssocID="{AF19DA76-5126-44D4-AAA6-CBA970DE9828}" presName="negativeSpace" presStyleCnt="0"/>
      <dgm:spPr/>
    </dgm:pt>
    <dgm:pt modelId="{0717459E-35DE-4A17-9373-F39033E6D91C}" type="pres">
      <dgm:prSet presAssocID="{AF19DA76-5126-44D4-AAA6-CBA970DE9828}" presName="childText" presStyleLbl="conFgAcc1" presStyleIdx="3" presStyleCnt="5">
        <dgm:presLayoutVars>
          <dgm:bulletEnabled val="1"/>
        </dgm:presLayoutVars>
      </dgm:prSet>
      <dgm:spPr/>
    </dgm:pt>
    <dgm:pt modelId="{BFB9AE6B-30C1-43F0-B1BC-9E6177EEB1EE}" type="pres">
      <dgm:prSet presAssocID="{4D3DD344-EAF1-4304-A562-61B8B4A4EADA}" presName="spaceBetweenRectangles" presStyleCnt="0"/>
      <dgm:spPr/>
    </dgm:pt>
    <dgm:pt modelId="{E82CD932-0E9F-4624-9EB5-88746CEF825F}" type="pres">
      <dgm:prSet presAssocID="{F9698881-5186-4B96-8667-81A4BC5BB244}" presName="parentLin" presStyleCnt="0"/>
      <dgm:spPr/>
    </dgm:pt>
    <dgm:pt modelId="{A694EC2F-1071-4568-8CAF-6056628A4752}" type="pres">
      <dgm:prSet presAssocID="{F9698881-5186-4B96-8667-81A4BC5BB244}" presName="parentLeftMargin" presStyleLbl="node1" presStyleIdx="3" presStyleCnt="5"/>
      <dgm:spPr/>
      <dgm:t>
        <a:bodyPr/>
        <a:lstStyle/>
        <a:p>
          <a:endParaRPr lang="en-US"/>
        </a:p>
      </dgm:t>
    </dgm:pt>
    <dgm:pt modelId="{D626B18F-B33C-4B87-9995-7DA2A44C2D85}" type="pres">
      <dgm:prSet presAssocID="{F9698881-5186-4B96-8667-81A4BC5BB244}" presName="parentText" presStyleLbl="node1" presStyleIdx="4" presStyleCnt="5">
        <dgm:presLayoutVars>
          <dgm:chMax val="0"/>
          <dgm:bulletEnabled val="1"/>
        </dgm:presLayoutVars>
      </dgm:prSet>
      <dgm:spPr/>
      <dgm:t>
        <a:bodyPr/>
        <a:lstStyle/>
        <a:p>
          <a:endParaRPr lang="en-US"/>
        </a:p>
      </dgm:t>
    </dgm:pt>
    <dgm:pt modelId="{5CEEA94D-8292-445F-803F-4BA1CB63754D}" type="pres">
      <dgm:prSet presAssocID="{F9698881-5186-4B96-8667-81A4BC5BB244}" presName="negativeSpace" presStyleCnt="0"/>
      <dgm:spPr/>
    </dgm:pt>
    <dgm:pt modelId="{366BFC1D-D2DD-4016-A55A-7002204676D6}" type="pres">
      <dgm:prSet presAssocID="{F9698881-5186-4B96-8667-81A4BC5BB244}" presName="childText" presStyleLbl="conFgAcc1" presStyleIdx="4" presStyleCnt="5">
        <dgm:presLayoutVars>
          <dgm:bulletEnabled val="1"/>
        </dgm:presLayoutVars>
      </dgm:prSet>
      <dgm:spPr/>
    </dgm:pt>
  </dgm:ptLst>
  <dgm:cxnLst>
    <dgm:cxn modelId="{203094CB-5E22-4DAC-99DE-72CB53F56E32}" type="presOf" srcId="{44EA985C-D631-431B-9F57-0F59F8CF7195}" destId="{C209A506-5668-4938-ACD6-F9B9ACB9B32D}" srcOrd="0" destOrd="0" presId="urn:microsoft.com/office/officeart/2005/8/layout/list1"/>
    <dgm:cxn modelId="{570D3462-7D3A-4334-830D-44DBB6D02793}" type="presOf" srcId="{631C5A97-FD77-48B9-B327-FCA1F641DC17}" destId="{9201B000-E58B-41BC-8921-032174ADF1E3}" srcOrd="0" destOrd="0" presId="urn:microsoft.com/office/officeart/2005/8/layout/list1"/>
    <dgm:cxn modelId="{793DBD63-786F-4198-99E3-A715D04E6058}" type="presOf" srcId="{C176D513-5980-4181-A15F-8394A231A6DA}" destId="{077AA99D-B18F-40AE-AB07-3BF57EC0A7B5}" srcOrd="0" destOrd="0" presId="urn:microsoft.com/office/officeart/2005/8/layout/list1"/>
    <dgm:cxn modelId="{B87CDF9F-3114-429D-8A7F-C8D1B5A3D15E}" type="presOf" srcId="{C176D513-5980-4181-A15F-8394A231A6DA}" destId="{97EE4510-19C8-441E-9BF4-8EDB3B19A80E}" srcOrd="1" destOrd="0" presId="urn:microsoft.com/office/officeart/2005/8/layout/list1"/>
    <dgm:cxn modelId="{BF889972-6198-4904-9195-6281ED3EDB5B}" srcId="{44EA985C-D631-431B-9F57-0F59F8CF7195}" destId="{631C5A97-FD77-48B9-B327-FCA1F641DC17}" srcOrd="2" destOrd="0" parTransId="{FA8D01C5-0B49-415C-9BED-F15C01708EB1}" sibTransId="{D53C04E2-AB31-45C6-A844-A4550FF27FDE}"/>
    <dgm:cxn modelId="{E7D383FB-0D5D-478D-9A46-ED1C7136FF75}" srcId="{44EA985C-D631-431B-9F57-0F59F8CF7195}" destId="{F9698881-5186-4B96-8667-81A4BC5BB244}" srcOrd="4" destOrd="0" parTransId="{CE05D789-F512-4AC9-8809-3B6EC038501C}" sibTransId="{FFDAE326-3EC5-40FD-AE3D-29E0B324DF24}"/>
    <dgm:cxn modelId="{E6133203-869B-43E1-9447-513885D08F76}" srcId="{44EA985C-D631-431B-9F57-0F59F8CF7195}" destId="{AF19DA76-5126-44D4-AAA6-CBA970DE9828}" srcOrd="3" destOrd="0" parTransId="{3A13091A-3B27-4E4C-A09F-ED9260582E65}" sibTransId="{4D3DD344-EAF1-4304-A562-61B8B4A4EADA}"/>
    <dgm:cxn modelId="{D0ED3580-1179-46C4-990E-C29A6239737E}" type="presOf" srcId="{AF19DA76-5126-44D4-AAA6-CBA970DE9828}" destId="{EA689C5C-F18E-4A09-B3DB-E83D57A901B9}" srcOrd="1" destOrd="0" presId="urn:microsoft.com/office/officeart/2005/8/layout/list1"/>
    <dgm:cxn modelId="{B69A2653-6488-4FB7-9820-3102DC5EEFB3}" srcId="{44EA985C-D631-431B-9F57-0F59F8CF7195}" destId="{C176D513-5980-4181-A15F-8394A231A6DA}" srcOrd="1" destOrd="0" parTransId="{5CBE02C1-3593-4862-AD0B-F1E1C088874D}" sibTransId="{65052AE8-7153-4F22-85C0-11FE5BFFD503}"/>
    <dgm:cxn modelId="{06B01F7B-2191-4064-A39C-4812DEF28A03}" type="presOf" srcId="{AF19DA76-5126-44D4-AAA6-CBA970DE9828}" destId="{1DA8455B-1386-447A-BCE0-F75467B07976}" srcOrd="0" destOrd="0" presId="urn:microsoft.com/office/officeart/2005/8/layout/list1"/>
    <dgm:cxn modelId="{59EC9035-9A7C-470D-B8F2-7EB1C2AACCBF}" srcId="{44EA985C-D631-431B-9F57-0F59F8CF7195}" destId="{2FFE37A8-9827-46DB-BDF4-847BD8C48BCF}" srcOrd="0" destOrd="0" parTransId="{ED44098E-34FD-4185-8663-4FC150411700}" sibTransId="{D3EB2899-1AA7-4B8F-84F8-4BA8BDEA1F09}"/>
    <dgm:cxn modelId="{FC7A9AA0-EC2D-4DB9-9960-A663AB96767F}" type="presOf" srcId="{631C5A97-FD77-48B9-B327-FCA1F641DC17}" destId="{ADE70692-37C7-4EDA-AC98-6ED06AD0E3E6}" srcOrd="1" destOrd="0" presId="urn:microsoft.com/office/officeart/2005/8/layout/list1"/>
    <dgm:cxn modelId="{35408BBC-04AB-4ADE-BA6C-952B40D2CEF1}" type="presOf" srcId="{2FFE37A8-9827-46DB-BDF4-847BD8C48BCF}" destId="{998185C7-82BA-4128-A599-38C806F7C5CC}" srcOrd="0" destOrd="0" presId="urn:microsoft.com/office/officeart/2005/8/layout/list1"/>
    <dgm:cxn modelId="{C79EFC78-0D25-4135-B900-8A2E6818149D}" type="presOf" srcId="{F9698881-5186-4B96-8667-81A4BC5BB244}" destId="{D626B18F-B33C-4B87-9995-7DA2A44C2D85}" srcOrd="1" destOrd="0" presId="urn:microsoft.com/office/officeart/2005/8/layout/list1"/>
    <dgm:cxn modelId="{00E18D24-0604-4DE1-ABF6-794704EF0FD6}" type="presOf" srcId="{F9698881-5186-4B96-8667-81A4BC5BB244}" destId="{A694EC2F-1071-4568-8CAF-6056628A4752}" srcOrd="0" destOrd="0" presId="urn:microsoft.com/office/officeart/2005/8/layout/list1"/>
    <dgm:cxn modelId="{30E58ABA-9E89-4628-9075-B3A3A51E6C44}" type="presOf" srcId="{2FFE37A8-9827-46DB-BDF4-847BD8C48BCF}" destId="{84018E96-FC80-463E-964B-E643DDDD2FAA}" srcOrd="1" destOrd="0" presId="urn:microsoft.com/office/officeart/2005/8/layout/list1"/>
    <dgm:cxn modelId="{BE2BB40F-A009-43AA-A647-2F81DF35CB33}" type="presParOf" srcId="{C209A506-5668-4938-ACD6-F9B9ACB9B32D}" destId="{E76C3F7E-8DE4-4960-B250-28F690D23A30}" srcOrd="0" destOrd="0" presId="urn:microsoft.com/office/officeart/2005/8/layout/list1"/>
    <dgm:cxn modelId="{02C2763E-8A9F-4886-B577-CB484EC627BD}" type="presParOf" srcId="{E76C3F7E-8DE4-4960-B250-28F690D23A30}" destId="{998185C7-82BA-4128-A599-38C806F7C5CC}" srcOrd="0" destOrd="0" presId="urn:microsoft.com/office/officeart/2005/8/layout/list1"/>
    <dgm:cxn modelId="{9FA37E26-E863-402D-A9BF-E0E1F7A85794}" type="presParOf" srcId="{E76C3F7E-8DE4-4960-B250-28F690D23A30}" destId="{84018E96-FC80-463E-964B-E643DDDD2FAA}" srcOrd="1" destOrd="0" presId="urn:microsoft.com/office/officeart/2005/8/layout/list1"/>
    <dgm:cxn modelId="{2AC0A262-D229-47CA-9B3C-09622E17AA5A}" type="presParOf" srcId="{C209A506-5668-4938-ACD6-F9B9ACB9B32D}" destId="{677325C4-255A-4460-9319-B02175CCCF9E}" srcOrd="1" destOrd="0" presId="urn:microsoft.com/office/officeart/2005/8/layout/list1"/>
    <dgm:cxn modelId="{E830B6F0-495A-4C8A-99A6-DA8C20750CE9}" type="presParOf" srcId="{C209A506-5668-4938-ACD6-F9B9ACB9B32D}" destId="{07034D57-BE7A-4CD3-90AC-591DAC65C85A}" srcOrd="2" destOrd="0" presId="urn:microsoft.com/office/officeart/2005/8/layout/list1"/>
    <dgm:cxn modelId="{1F52E7CF-259C-413D-BB2B-1BD827EF840D}" type="presParOf" srcId="{C209A506-5668-4938-ACD6-F9B9ACB9B32D}" destId="{7D7AB682-0F65-4B3A-8964-9C76B01A7D17}" srcOrd="3" destOrd="0" presId="urn:microsoft.com/office/officeart/2005/8/layout/list1"/>
    <dgm:cxn modelId="{4F5E2FA8-E052-4B3F-8348-3DA658B6A0C2}" type="presParOf" srcId="{C209A506-5668-4938-ACD6-F9B9ACB9B32D}" destId="{71E2ECAF-6DD7-4A2F-B2D4-2C300803117B}" srcOrd="4" destOrd="0" presId="urn:microsoft.com/office/officeart/2005/8/layout/list1"/>
    <dgm:cxn modelId="{3708181A-EEB1-4D57-A180-DF3B4723A7F7}" type="presParOf" srcId="{71E2ECAF-6DD7-4A2F-B2D4-2C300803117B}" destId="{077AA99D-B18F-40AE-AB07-3BF57EC0A7B5}" srcOrd="0" destOrd="0" presId="urn:microsoft.com/office/officeart/2005/8/layout/list1"/>
    <dgm:cxn modelId="{EBF1F424-1B5F-4848-A686-12CE06133D2D}" type="presParOf" srcId="{71E2ECAF-6DD7-4A2F-B2D4-2C300803117B}" destId="{97EE4510-19C8-441E-9BF4-8EDB3B19A80E}" srcOrd="1" destOrd="0" presId="urn:microsoft.com/office/officeart/2005/8/layout/list1"/>
    <dgm:cxn modelId="{15EC03CB-2B28-4F5A-ADC1-B87C043CCE5C}" type="presParOf" srcId="{C209A506-5668-4938-ACD6-F9B9ACB9B32D}" destId="{09AB1176-CE49-407D-A2B0-5F59F12A6740}" srcOrd="5" destOrd="0" presId="urn:microsoft.com/office/officeart/2005/8/layout/list1"/>
    <dgm:cxn modelId="{712D12AC-4558-40FE-A376-3822DDDBB619}" type="presParOf" srcId="{C209A506-5668-4938-ACD6-F9B9ACB9B32D}" destId="{41EB8FD5-DC74-4A3A-9B32-78E62670E662}" srcOrd="6" destOrd="0" presId="urn:microsoft.com/office/officeart/2005/8/layout/list1"/>
    <dgm:cxn modelId="{9635E64E-4C9F-47CF-9367-FF6E954644D6}" type="presParOf" srcId="{C209A506-5668-4938-ACD6-F9B9ACB9B32D}" destId="{AE1F19CD-8561-446B-AE21-D4B77BB17228}" srcOrd="7" destOrd="0" presId="urn:microsoft.com/office/officeart/2005/8/layout/list1"/>
    <dgm:cxn modelId="{C6D8AAB7-E252-4B47-9982-40F1EDAA0A72}" type="presParOf" srcId="{C209A506-5668-4938-ACD6-F9B9ACB9B32D}" destId="{AECBEFAC-1101-4930-8D08-69DB11E68419}" srcOrd="8" destOrd="0" presId="urn:microsoft.com/office/officeart/2005/8/layout/list1"/>
    <dgm:cxn modelId="{00FE8002-3A2C-4C63-9967-7CB86C3DEBB5}" type="presParOf" srcId="{AECBEFAC-1101-4930-8D08-69DB11E68419}" destId="{9201B000-E58B-41BC-8921-032174ADF1E3}" srcOrd="0" destOrd="0" presId="urn:microsoft.com/office/officeart/2005/8/layout/list1"/>
    <dgm:cxn modelId="{09733FB4-3EFC-4A55-98F1-41F983444CBC}" type="presParOf" srcId="{AECBEFAC-1101-4930-8D08-69DB11E68419}" destId="{ADE70692-37C7-4EDA-AC98-6ED06AD0E3E6}" srcOrd="1" destOrd="0" presId="urn:microsoft.com/office/officeart/2005/8/layout/list1"/>
    <dgm:cxn modelId="{0488EC7D-70E4-4699-8833-CA8864526189}" type="presParOf" srcId="{C209A506-5668-4938-ACD6-F9B9ACB9B32D}" destId="{19C40F1C-2257-45CD-AD47-1065DA1C57FB}" srcOrd="9" destOrd="0" presId="urn:microsoft.com/office/officeart/2005/8/layout/list1"/>
    <dgm:cxn modelId="{320F4EAB-F462-4686-8498-EBD61BB7F706}" type="presParOf" srcId="{C209A506-5668-4938-ACD6-F9B9ACB9B32D}" destId="{0CEB47C1-391F-4BF6-B2C7-1FB18BECD359}" srcOrd="10" destOrd="0" presId="urn:microsoft.com/office/officeart/2005/8/layout/list1"/>
    <dgm:cxn modelId="{98CB0E4E-2A87-42A5-94C1-18348AC92CFC}" type="presParOf" srcId="{C209A506-5668-4938-ACD6-F9B9ACB9B32D}" destId="{803931B2-6B98-4FD6-8617-2B277D17F2F4}" srcOrd="11" destOrd="0" presId="urn:microsoft.com/office/officeart/2005/8/layout/list1"/>
    <dgm:cxn modelId="{16F63451-1C36-4614-BBBA-F3EED7D4564F}" type="presParOf" srcId="{C209A506-5668-4938-ACD6-F9B9ACB9B32D}" destId="{4D846BC5-8170-4759-AA85-58CDC24C9BC0}" srcOrd="12" destOrd="0" presId="urn:microsoft.com/office/officeart/2005/8/layout/list1"/>
    <dgm:cxn modelId="{166BAF86-7C0B-4E8E-80C6-85BF0AEC7E57}" type="presParOf" srcId="{4D846BC5-8170-4759-AA85-58CDC24C9BC0}" destId="{1DA8455B-1386-447A-BCE0-F75467B07976}" srcOrd="0" destOrd="0" presId="urn:microsoft.com/office/officeart/2005/8/layout/list1"/>
    <dgm:cxn modelId="{60A4424E-E1DE-440C-B077-9C760F3B1E52}" type="presParOf" srcId="{4D846BC5-8170-4759-AA85-58CDC24C9BC0}" destId="{EA689C5C-F18E-4A09-B3DB-E83D57A901B9}" srcOrd="1" destOrd="0" presId="urn:microsoft.com/office/officeart/2005/8/layout/list1"/>
    <dgm:cxn modelId="{EA03F2CA-B984-416A-8CA4-C7066AA46DD3}" type="presParOf" srcId="{C209A506-5668-4938-ACD6-F9B9ACB9B32D}" destId="{7C78E460-B7C6-4329-AF01-A68D0609872A}" srcOrd="13" destOrd="0" presId="urn:microsoft.com/office/officeart/2005/8/layout/list1"/>
    <dgm:cxn modelId="{4CC1A9D9-DEC9-4321-8A3B-242FE610AAF4}" type="presParOf" srcId="{C209A506-5668-4938-ACD6-F9B9ACB9B32D}" destId="{0717459E-35DE-4A17-9373-F39033E6D91C}" srcOrd="14" destOrd="0" presId="urn:microsoft.com/office/officeart/2005/8/layout/list1"/>
    <dgm:cxn modelId="{91AF7069-7B35-4F85-9D7B-E8D4491835A5}" type="presParOf" srcId="{C209A506-5668-4938-ACD6-F9B9ACB9B32D}" destId="{BFB9AE6B-30C1-43F0-B1BC-9E6177EEB1EE}" srcOrd="15" destOrd="0" presId="urn:microsoft.com/office/officeart/2005/8/layout/list1"/>
    <dgm:cxn modelId="{4FD008CF-456E-443F-8DAC-DCCEB89F6BB0}" type="presParOf" srcId="{C209A506-5668-4938-ACD6-F9B9ACB9B32D}" destId="{E82CD932-0E9F-4624-9EB5-88746CEF825F}" srcOrd="16" destOrd="0" presId="urn:microsoft.com/office/officeart/2005/8/layout/list1"/>
    <dgm:cxn modelId="{299E7025-152F-43D8-9626-C3F4CC11DCB4}" type="presParOf" srcId="{E82CD932-0E9F-4624-9EB5-88746CEF825F}" destId="{A694EC2F-1071-4568-8CAF-6056628A4752}" srcOrd="0" destOrd="0" presId="urn:microsoft.com/office/officeart/2005/8/layout/list1"/>
    <dgm:cxn modelId="{D92E1AD1-E213-49D9-98D9-4D5E90CB9CF1}" type="presParOf" srcId="{E82CD932-0E9F-4624-9EB5-88746CEF825F}" destId="{D626B18F-B33C-4B87-9995-7DA2A44C2D85}" srcOrd="1" destOrd="0" presId="urn:microsoft.com/office/officeart/2005/8/layout/list1"/>
    <dgm:cxn modelId="{D8689915-50E4-42FB-BADD-C896DB0FF5D1}" type="presParOf" srcId="{C209A506-5668-4938-ACD6-F9B9ACB9B32D}" destId="{5CEEA94D-8292-445F-803F-4BA1CB63754D}" srcOrd="17" destOrd="0" presId="urn:microsoft.com/office/officeart/2005/8/layout/list1"/>
    <dgm:cxn modelId="{23947BCB-CCF5-4DD8-8B2F-A6F3067E1354}" type="presParOf" srcId="{C209A506-5668-4938-ACD6-F9B9ACB9B32D}" destId="{366BFC1D-D2DD-4016-A55A-7002204676D6}" srcOrd="18"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76A17-EAA7-45E7-B01D-A3B1C35BAA31}" type="datetimeFigureOut">
              <a:rPr lang="en-US" smtClean="0"/>
              <a:pPr/>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162BC-7146-48C9-BC61-6BF1E627AF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charset="0"/>
            </a:endParaRPr>
          </a:p>
        </p:txBody>
      </p:sp>
      <p:sp>
        <p:nvSpPr>
          <p:cNvPr id="67588" name="Slide Number Placeholder 3"/>
          <p:cNvSpPr>
            <a:spLocks noGrp="1"/>
          </p:cNvSpPr>
          <p:nvPr>
            <p:ph type="sldNum" sz="quarter" idx="5"/>
          </p:nvPr>
        </p:nvSpPr>
        <p:spPr>
          <a:noFill/>
        </p:spPr>
        <p:txBody>
          <a:bodyPr/>
          <a:lstStyle/>
          <a:p>
            <a:fld id="{4D44F09C-F32E-4FC1-BFD4-3DFCDF34384B}" type="slidenum">
              <a:rPr lang="en-US" smtClean="0">
                <a:latin typeface="Arial" charset="0"/>
              </a:rPr>
              <a:pPr/>
              <a:t>7</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EBDDB6-14AA-48AC-8A9B-A36EC191D5D3}"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D948F-0078-43F0-B51B-35BF4795C6B6}" type="slidenum">
              <a:rPr lang="en-IN" smtClean="0"/>
              <a:pPr/>
              <a:t>24</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endParaRPr lang="en-US" dirty="0"/>
          </a:p>
        </p:txBody>
      </p:sp>
      <p:sp>
        <p:nvSpPr>
          <p:cNvPr id="4" name="Slide Number Placeholder 3"/>
          <p:cNvSpPr>
            <a:spLocks noGrp="1"/>
          </p:cNvSpPr>
          <p:nvPr>
            <p:ph type="sldNum" sz="quarter" idx="10"/>
          </p:nvPr>
        </p:nvSpPr>
        <p:spPr/>
        <p:txBody>
          <a:bodyPr/>
          <a:lstStyle/>
          <a:p>
            <a:fld id="{C5DD948F-0078-43F0-B51B-35BF4795C6B6}" type="slidenum">
              <a:rPr lang="en-IN" smtClean="0"/>
              <a:pPr/>
              <a:t>26</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Bed </a:t>
            </a:r>
          </a:p>
        </p:txBody>
      </p:sp>
      <p:sp>
        <p:nvSpPr>
          <p:cNvPr id="4" name="Slide Number Placeholder 3"/>
          <p:cNvSpPr>
            <a:spLocks noGrp="1"/>
          </p:cNvSpPr>
          <p:nvPr>
            <p:ph type="sldNum" sz="quarter" idx="5"/>
          </p:nvPr>
        </p:nvSpPr>
        <p:spPr/>
        <p:txBody>
          <a:bodyPr/>
          <a:lstStyle/>
          <a:p>
            <a:pPr>
              <a:defRPr/>
            </a:pPr>
            <a:fld id="{E51818B4-5EDB-4699-8488-9231EA5F0FAB}"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99D5C8-352F-4D09-98C1-D610EDBD4CBB}" type="slidenum">
              <a:rPr lang="en-US"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6019" name="Slide Number Placeholder 3"/>
          <p:cNvSpPr>
            <a:spLocks noGrp="1"/>
          </p:cNvSpPr>
          <p:nvPr>
            <p:ph type="sldNum" sz="quarter" idx="5"/>
          </p:nvPr>
        </p:nvSpPr>
        <p:spPr bwMode="auto">
          <a:noFill/>
          <a:ln>
            <a:miter lim="800000"/>
            <a:headEnd/>
            <a:tailEnd/>
          </a:ln>
        </p:spPr>
        <p:txBody>
          <a:bodyPr/>
          <a:lstStyle/>
          <a:p>
            <a:fld id="{21FFC3CA-3422-465F-948A-2DE4AFCCFCF1}" type="slidenum">
              <a:rPr lang="en-US"/>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8067" name="Slide Number Placeholder 3"/>
          <p:cNvSpPr>
            <a:spLocks noGrp="1"/>
          </p:cNvSpPr>
          <p:nvPr>
            <p:ph type="sldNum" sz="quarter" idx="5"/>
          </p:nvPr>
        </p:nvSpPr>
        <p:spPr bwMode="auto">
          <a:noFill/>
          <a:ln>
            <a:miter lim="800000"/>
            <a:headEnd/>
            <a:tailEnd/>
          </a:ln>
        </p:spPr>
        <p:txBody>
          <a:bodyPr/>
          <a:lstStyle/>
          <a:p>
            <a:fld id="{26E90271-24BA-4038-A71A-39B4C77070D9}" type="slidenum">
              <a:rPr lang="en-US"/>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Today in Clinics</a:t>
            </a:r>
          </a:p>
          <a:p>
            <a:pPr lvl="1"/>
            <a:r>
              <a:rPr lang="en-US" sz="1800" dirty="0" smtClean="0"/>
              <a:t>Multi-Energy: 13 Carousel Positions available</a:t>
            </a:r>
          </a:p>
          <a:p>
            <a:pPr lvl="1"/>
            <a:r>
              <a:rPr lang="en-US" sz="1800" dirty="0" smtClean="0"/>
              <a:t>5 Flattened Photon Energies:  4, 6, 8, 10 &amp; 15 MV available in summer 2011</a:t>
            </a:r>
          </a:p>
          <a:p>
            <a:pPr lvl="2"/>
            <a:r>
              <a:rPr lang="en-US" sz="1600" dirty="0" smtClean="0"/>
              <a:t>From low dose rates through 600 MU/min</a:t>
            </a:r>
          </a:p>
          <a:p>
            <a:pPr lvl="1"/>
            <a:r>
              <a:rPr lang="en-US" sz="1800" dirty="0" smtClean="0"/>
              <a:t>2 High Intensity Mode Energies: </a:t>
            </a:r>
            <a:br>
              <a:rPr lang="en-US" sz="1800" dirty="0" smtClean="0"/>
            </a:br>
            <a:r>
              <a:rPr lang="en-US" sz="1800" dirty="0" smtClean="0"/>
              <a:t>6X FFF, 10X FFF  (Flattening Filter Free)</a:t>
            </a:r>
          </a:p>
          <a:p>
            <a:pPr lvl="1"/>
            <a:r>
              <a:rPr lang="en-US" sz="1800" dirty="0" smtClean="0"/>
              <a:t>8 electron energies: many foils, 22e (max)</a:t>
            </a:r>
          </a:p>
          <a:p>
            <a:r>
              <a:rPr lang="en-US" sz="2000" dirty="0" smtClean="0"/>
              <a:t>End of 2011</a:t>
            </a:r>
          </a:p>
          <a:p>
            <a:pPr lvl="1"/>
            <a:r>
              <a:rPr lang="en-US" sz="1800" dirty="0" smtClean="0"/>
              <a:t>18, 20 MV, and 4 </a:t>
            </a:r>
            <a:r>
              <a:rPr lang="en-US" sz="1800" dirty="0" err="1" smtClean="0"/>
              <a:t>MeV</a:t>
            </a:r>
            <a:r>
              <a:rPr lang="en-US" sz="1800" dirty="0" smtClean="0"/>
              <a:t> (BJR 11)</a:t>
            </a:r>
          </a:p>
          <a:p>
            <a:endParaRPr lang="en-US" dirty="0"/>
          </a:p>
        </p:txBody>
      </p:sp>
      <p:sp>
        <p:nvSpPr>
          <p:cNvPr id="4" name="Footer Placeholder 3"/>
          <p:cNvSpPr>
            <a:spLocks noGrp="1"/>
          </p:cNvSpPr>
          <p:nvPr>
            <p:ph type="ftr" sz="quarter" idx="10"/>
          </p:nvPr>
        </p:nvSpPr>
        <p:spPr/>
        <p:txBody>
          <a:bodyPr/>
          <a:lstStyle/>
          <a:p>
            <a:pPr>
              <a:defRPr/>
            </a:pPr>
            <a:r>
              <a:rPr lang="en-US" smtClean="0"/>
              <a:t>Copyright © Varian Medical Systems, All Rights Reserved</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1D3301F8-8593-4738-BAE2-6499B07911EF}" type="slidenum">
              <a:rPr lang="en-US" smtClean="0"/>
              <a:pPr>
                <a:defRPr/>
              </a:pPr>
              <a:t>37</a:t>
            </a:fld>
            <a:endParaRPr lang="en-US" dirty="0"/>
          </a:p>
        </p:txBody>
      </p:sp>
      <p:sp>
        <p:nvSpPr>
          <p:cNvPr id="6" name="Date Placeholder 5"/>
          <p:cNvSpPr>
            <a:spLocks noGrp="1"/>
          </p:cNvSpPr>
          <p:nvPr>
            <p:ph type="dt" sz="quarter" idx="12"/>
          </p:nvPr>
        </p:nvSpPr>
        <p:spPr/>
        <p:txBody>
          <a:bodyPr/>
          <a:lstStyle/>
          <a:p>
            <a:pPr>
              <a:defRPr/>
            </a:pPr>
            <a:r>
              <a:rPr lang="en-US" smtClean="0"/>
              <a:t>Bocanek, Vereecke &amp; Staehelin,  06/2011</a:t>
            </a:r>
            <a:endParaRPr lang="en-US" dirty="0"/>
          </a:p>
        </p:txBody>
      </p:sp>
      <p:sp>
        <p:nvSpPr>
          <p:cNvPr id="7" name="Header Placeholder 6"/>
          <p:cNvSpPr>
            <a:spLocks noGrp="1"/>
          </p:cNvSpPr>
          <p:nvPr>
            <p:ph type="hdr" sz="quarter" idx="13"/>
          </p:nvPr>
        </p:nvSpPr>
        <p:spPr/>
        <p:txBody>
          <a:bodyPr/>
          <a:lstStyle/>
          <a:p>
            <a:pPr>
              <a:defRPr/>
            </a:pPr>
            <a:r>
              <a:rPr lang="en-US" smtClean="0"/>
              <a:t>TrueBeam™ - Customer Visits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FD2ADE50-49D8-499A-A2D5-B5DD28B7F341}" type="slidenum">
              <a:rPr lang="it-IT">
                <a:ea typeface="MS PGothic" pitchFamily="34" charset="-128"/>
              </a:rPr>
              <a:pPr/>
              <a:t>40</a:t>
            </a:fld>
            <a:endParaRPr lang="it-IT">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BAF8F-86BF-4157-8D32-A529BA52B828}" type="slidenum">
              <a:rPr lang="en-IN" smtClean="0"/>
              <a:pPr>
                <a:defRPr/>
              </a:pPr>
              <a:t>45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charset="0"/>
            </a:endParaRPr>
          </a:p>
        </p:txBody>
      </p:sp>
      <p:sp>
        <p:nvSpPr>
          <p:cNvPr id="70660" name="Slide Number Placeholder 3"/>
          <p:cNvSpPr>
            <a:spLocks noGrp="1"/>
          </p:cNvSpPr>
          <p:nvPr>
            <p:ph type="sldNum" sz="quarter" idx="5"/>
          </p:nvPr>
        </p:nvSpPr>
        <p:spPr>
          <a:noFill/>
        </p:spPr>
        <p:txBody>
          <a:bodyPr/>
          <a:lstStyle/>
          <a:p>
            <a:fld id="{3624B072-1F8F-4268-9BD9-DACEB6033124}" type="slidenum">
              <a:rPr lang="en-US" smtClean="0">
                <a:latin typeface="Arial" charset="0"/>
              </a:rPr>
              <a:pPr/>
              <a:t>10</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61443" name="Slide Number Placeholder 3"/>
          <p:cNvSpPr>
            <a:spLocks noGrp="1"/>
          </p:cNvSpPr>
          <p:nvPr>
            <p:ph type="sldNum" sz="quarter" idx="5"/>
          </p:nvPr>
        </p:nvSpPr>
        <p:spPr bwMode="auto">
          <a:noFill/>
          <a:ln>
            <a:miter lim="800000"/>
            <a:headEnd/>
            <a:tailEnd/>
          </a:ln>
        </p:spPr>
        <p:txBody>
          <a:bodyPr/>
          <a:lstStyle/>
          <a:p>
            <a:fld id="{E9485BBC-F434-4B6F-BD7A-4E1626A12EB0}" type="slidenum">
              <a:rPr lang="en-US"/>
              <a:pPr/>
              <a:t>48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charset="-128"/>
              </a:rPr>
              <a:t>Sir James Ewing , a </a:t>
            </a:r>
            <a:r>
              <a:rPr lang="en-US" dirty="0" err="1" smtClean="0">
                <a:ea typeface="ＭＳ Ｐゴシック" charset="-128"/>
              </a:rPr>
              <a:t>engg</a:t>
            </a:r>
            <a:r>
              <a:rPr lang="en-US" dirty="0" smtClean="0">
                <a:ea typeface="ＭＳ Ｐゴシック" charset="-128"/>
              </a:rPr>
              <a:t> from </a:t>
            </a:r>
            <a:r>
              <a:rPr lang="en-US" dirty="0" err="1" smtClean="0">
                <a:ea typeface="ＭＳ Ｐゴシック" charset="-128"/>
              </a:rPr>
              <a:t>scotland</a:t>
            </a:r>
            <a:r>
              <a:rPr lang="en-US" dirty="0" smtClean="0">
                <a:ea typeface="ＭＳ Ｐゴシック" charset="-128"/>
              </a:rPr>
              <a:t> coined this term , lag period due to output dependence on </a:t>
            </a:r>
            <a:r>
              <a:rPr lang="en-US" dirty="0" err="1" smtClean="0">
                <a:ea typeface="ＭＳ Ｐゴシック" charset="-128"/>
              </a:rPr>
              <a:t>multifactorial</a:t>
            </a:r>
            <a:r>
              <a:rPr lang="en-US" dirty="0" smtClean="0">
                <a:ea typeface="ＭＳ Ｐゴシック" charset="-128"/>
              </a:rPr>
              <a:t> issues</a:t>
            </a:r>
          </a:p>
        </p:txBody>
      </p:sp>
      <p:sp>
        <p:nvSpPr>
          <p:cNvPr id="17411" name="Slide Number Placeholder 3"/>
          <p:cNvSpPr>
            <a:spLocks noGrp="1"/>
          </p:cNvSpPr>
          <p:nvPr>
            <p:ph type="sldNum" sz="quarter" idx="5"/>
          </p:nvPr>
        </p:nvSpPr>
        <p:spPr bwMode="auto">
          <a:noFill/>
          <a:ln>
            <a:miter lim="800000"/>
            <a:headEnd/>
            <a:tailEnd/>
          </a:ln>
        </p:spPr>
        <p:txBody>
          <a:bodyPr/>
          <a:lstStyle/>
          <a:p>
            <a:fld id="{9F13DCD3-87B4-4351-8388-6ED409A7FF1A}" type="slidenum">
              <a:rPr lang="en-US"/>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20E44E86-B52B-4144-87E1-EEE08276C7DC}" type="slidenum">
              <a:rPr lang="en-US"/>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499F9BC5-6C09-4A3E-AD15-9920934BA8B3}" type="slidenum">
              <a:rPr lang="en-US">
                <a:latin typeface="Arial" pitchFamily="34" charset="0"/>
              </a:rPr>
              <a:pPr/>
              <a:t>53</a:t>
            </a:fld>
            <a:endParaRPr lang="en-US">
              <a:latin typeface="Arial" pitchFamily="34"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73E10BA8-6D82-41F6-8BD6-734C8B5F5F02}" type="slidenum">
              <a:rPr lang="en-US"/>
              <a:pPr/>
              <a:t>55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7E841D13-0D86-4A8E-AFC5-EE3F71AC4C28}" type="slidenum">
              <a:rPr lang="en-US"/>
              <a:pPr/>
              <a:t>56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E38859-3C80-4797-A483-13860C90BD67}" type="slidenum">
              <a:rPr lang="en-US" smtClean="0"/>
              <a:pPr/>
              <a:t>57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3E1589B2-07E2-4B17-930E-0B0916BA8454}" type="slidenum">
              <a:rPr lang="en-US">
                <a:latin typeface="Arial" pitchFamily="34" charset="0"/>
              </a:rPr>
              <a:pPr/>
              <a:t>58</a:t>
            </a:fld>
            <a:endParaRPr lang="en-US">
              <a:latin typeface="Arial" pitchFamily="34"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charset="0"/>
            </a:endParaRPr>
          </a:p>
        </p:txBody>
      </p:sp>
      <p:sp>
        <p:nvSpPr>
          <p:cNvPr id="68612" name="Slide Number Placeholder 3"/>
          <p:cNvSpPr>
            <a:spLocks noGrp="1"/>
          </p:cNvSpPr>
          <p:nvPr>
            <p:ph type="sldNum" sz="quarter" idx="5"/>
          </p:nvPr>
        </p:nvSpPr>
        <p:spPr>
          <a:noFill/>
        </p:spPr>
        <p:txBody>
          <a:bodyPr/>
          <a:lstStyle/>
          <a:p>
            <a:fld id="{32CA9495-46A6-41D4-AC9E-4717DFAFFEF0}" type="slidenum">
              <a:rPr lang="en-US" smtClean="0">
                <a:latin typeface="Arial" charset="0"/>
              </a:rPr>
              <a:pPr/>
              <a:t>60</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E91C3-2F9F-457A-9EED-567B4524E6FB}" type="slidenum">
              <a:rPr lang="en-US" smtClean="0"/>
              <a:pPr/>
              <a:t>61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charset="0"/>
            </a:endParaRPr>
          </a:p>
        </p:txBody>
      </p:sp>
      <p:sp>
        <p:nvSpPr>
          <p:cNvPr id="71684" name="Slide Number Placeholder 3"/>
          <p:cNvSpPr>
            <a:spLocks noGrp="1"/>
          </p:cNvSpPr>
          <p:nvPr>
            <p:ph type="sldNum" sz="quarter" idx="5"/>
          </p:nvPr>
        </p:nvSpPr>
        <p:spPr>
          <a:noFill/>
        </p:spPr>
        <p:txBody>
          <a:bodyPr/>
          <a:lstStyle/>
          <a:p>
            <a:fld id="{F6C3BFAB-E493-4948-B5B2-425041DF6C86}" type="slidenum">
              <a:rPr lang="en-US" smtClean="0">
                <a:latin typeface="Arial" charset="0"/>
              </a:rPr>
              <a:pPr/>
              <a:t>12</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Essentials </a:t>
            </a:r>
            <a:endParaRPr lang="en-US" dirty="0"/>
          </a:p>
        </p:txBody>
      </p:sp>
      <p:sp>
        <p:nvSpPr>
          <p:cNvPr id="4" name="Slide Number Placeholder 3"/>
          <p:cNvSpPr>
            <a:spLocks noGrp="1"/>
          </p:cNvSpPr>
          <p:nvPr>
            <p:ph type="sldNum" sz="quarter" idx="10"/>
          </p:nvPr>
        </p:nvSpPr>
        <p:spPr/>
        <p:txBody>
          <a:bodyPr/>
          <a:lstStyle/>
          <a:p>
            <a:fld id="{C5DD948F-0078-43F0-B51B-35BF4795C6B6}" type="slidenum">
              <a:rPr lang="en-IN" smtClean="0"/>
              <a:pPr/>
              <a:t>17</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F43B8ACF-44E5-4804-9135-A96664D2F9A3}" type="slidenum">
              <a:rPr lang="en-US"/>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2547212-709E-4245-B0EB-AB801B143C61}" type="slidenum">
              <a:rPr lang="en-US" smtClean="0"/>
              <a:pPr>
                <a:defRPr/>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Cect</a:t>
            </a:r>
            <a:r>
              <a:rPr lang="en-US" dirty="0" smtClean="0"/>
              <a:t> detail</a:t>
            </a:r>
            <a:endParaRPr lang="en-US" dirty="0"/>
          </a:p>
        </p:txBody>
      </p:sp>
      <p:sp>
        <p:nvSpPr>
          <p:cNvPr id="4" name="Slide Number Placeholder 3"/>
          <p:cNvSpPr>
            <a:spLocks noGrp="1"/>
          </p:cNvSpPr>
          <p:nvPr>
            <p:ph type="sldNum" sz="quarter" idx="10"/>
          </p:nvPr>
        </p:nvSpPr>
        <p:spPr/>
        <p:txBody>
          <a:bodyPr/>
          <a:lstStyle/>
          <a:p>
            <a:fld id="{C5DD948F-0078-43F0-B51B-35BF4795C6B6}" type="slidenum">
              <a:rPr lang="en-IN" smtClean="0"/>
              <a:pPr/>
              <a:t>20</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Cushions / knee rest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DD948F-0078-43F0-B51B-35BF4795C6B6}" type="slidenum">
              <a:rPr lang="en-IN" smtClean="0"/>
              <a:pPr/>
              <a:t>21</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BEC60F-153D-48D5-B7F1-E37A1537EA88}"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a:prstGeom prst="rect">
            <a:avLst/>
          </a:prstGeom>
        </p:spPr>
        <p:txBody>
          <a:bodyPr rtlCol="0"/>
          <a:lstStyle/>
          <a:p>
            <a:r>
              <a:rPr lang="en-US"/>
              <a:t>Click to edit Master title style</a:t>
            </a:r>
          </a:p>
        </p:txBody>
      </p:sp>
      <p:sp>
        <p:nvSpPr>
          <p:cNvPr id="3" name="Text Placeholder 2"/>
          <p:cNvSpPr>
            <a:spLocks noGrp="1"/>
          </p:cNvSpPr>
          <p:nvPr>
            <p:ph type="body" idx="1"/>
          </p:nvPr>
        </p:nvSpPr>
        <p:spPr>
          <a:xfrm>
            <a:off x="455613" y="1598613"/>
            <a:ext cx="8226425" cy="4497387"/>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xfrm>
            <a:off x="455613" y="6242050"/>
            <a:ext cx="2130425" cy="474663"/>
          </a:xfrm>
          <a:prstGeom prst="rect">
            <a:avLst/>
          </a:prstGeom>
        </p:spPr>
        <p:txBody>
          <a:bodyPr/>
          <a:lstStyle>
            <a:lvl1pPr>
              <a:defRPr/>
            </a:lvl1pPr>
          </a:lstStyle>
          <a:p>
            <a:pPr>
              <a:defRPr/>
            </a:pPr>
            <a:endParaRPr lang="en-US"/>
          </a:p>
        </p:txBody>
      </p:sp>
      <p:sp>
        <p:nvSpPr>
          <p:cNvPr id="5" name="Rectangle 69"/>
          <p:cNvSpPr>
            <a:spLocks noGrp="1" noChangeArrowheads="1"/>
          </p:cNvSpPr>
          <p:nvPr>
            <p:ph type="ftr" sz="quarter" idx="11"/>
          </p:nvPr>
        </p:nvSpPr>
        <p:spPr>
          <a:xfrm>
            <a:off x="3124200" y="6242050"/>
            <a:ext cx="2895600" cy="474663"/>
          </a:xfrm>
          <a:prstGeom prst="rect">
            <a:avLst/>
          </a:prstGeom>
        </p:spPr>
        <p:txBody>
          <a:bodyPr/>
          <a:lstStyle>
            <a:lvl1pPr>
              <a:defRPr/>
            </a:lvl1pPr>
          </a:lstStyle>
          <a:p>
            <a:pPr>
              <a:defRPr/>
            </a:pPr>
            <a:endParaRPr lang="en-US"/>
          </a:p>
        </p:txBody>
      </p:sp>
      <p:sp>
        <p:nvSpPr>
          <p:cNvPr id="6" name="Rectangle 70"/>
          <p:cNvSpPr>
            <a:spLocks noGrp="1" noChangeArrowheads="1"/>
          </p:cNvSpPr>
          <p:nvPr>
            <p:ph type="sldNum" sz="quarter" idx="12"/>
          </p:nvPr>
        </p:nvSpPr>
        <p:spPr>
          <a:xfrm>
            <a:off x="6553200" y="6242050"/>
            <a:ext cx="2130425" cy="474663"/>
          </a:xfrm>
          <a:prstGeom prst="rect">
            <a:avLst/>
          </a:prstGeom>
        </p:spPr>
        <p:txBody>
          <a:bodyPr/>
          <a:lstStyle>
            <a:lvl1pPr>
              <a:defRPr/>
            </a:lvl1pPr>
          </a:lstStyle>
          <a:p>
            <a:pPr>
              <a:defRPr/>
            </a:pPr>
            <a:fld id="{5DF67410-2F63-43CC-8423-823FEDFE5FF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ic - Pages">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049989"/>
      </p:ext>
    </p:extLst>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6.jpe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5.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23.png"/><Relationship Id="rId7" Type="http://schemas.openxmlformats.org/officeDocument/2006/relationships/diagramLayout" Target="../diagrams/layout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Data" Target="../diagrams/data16.xml"/><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diagramColors" Target="../diagrams/colors1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cbi.nlm.nih.gov/pubmed/220708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diagramColors" Target="../diagrams/colors1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9.xml"/><Relationship Id="rId7"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0.xml"/><Relationship Id="rId7"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diagramColors" Target="../diagrams/colors2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Logo"/>
          <p:cNvPicPr>
            <a:picLocks noChangeAspect="1" noChangeArrowheads="1"/>
          </p:cNvPicPr>
          <p:nvPr/>
        </p:nvPicPr>
        <p:blipFill>
          <a:blip r:embed="rId2"/>
          <a:srcRect/>
          <a:stretch>
            <a:fillRect/>
          </a:stretch>
        </p:blipFill>
        <p:spPr bwMode="auto">
          <a:xfrm>
            <a:off x="4114800" y="428625"/>
            <a:ext cx="4886325" cy="2571750"/>
          </a:xfrm>
          <a:prstGeom prst="rect">
            <a:avLst/>
          </a:prstGeom>
          <a:noFill/>
          <a:ln w="9525">
            <a:noFill/>
            <a:miter lim="800000"/>
            <a:headEnd/>
            <a:tailEnd/>
          </a:ln>
        </p:spPr>
      </p:pic>
      <p:pic>
        <p:nvPicPr>
          <p:cNvPr id="5124" name="Picture 111" descr="http://hcg-ahmd.com/images/home-13.jpg"/>
          <p:cNvPicPr>
            <a:picLocks noChangeAspect="1" noChangeArrowheads="1"/>
          </p:cNvPicPr>
          <p:nvPr/>
        </p:nvPicPr>
        <p:blipFill>
          <a:blip r:embed="rId3"/>
          <a:srcRect/>
          <a:stretch>
            <a:fillRect/>
          </a:stretch>
        </p:blipFill>
        <p:spPr bwMode="auto">
          <a:xfrm>
            <a:off x="155575" y="428625"/>
            <a:ext cx="3702050" cy="2628900"/>
          </a:xfrm>
          <a:prstGeom prst="rect">
            <a:avLst/>
          </a:prstGeom>
          <a:noFill/>
          <a:ln w="9525">
            <a:noFill/>
            <a:miter lim="800000"/>
            <a:headEnd/>
            <a:tailEnd/>
          </a:ln>
        </p:spPr>
      </p:pic>
      <p:sp>
        <p:nvSpPr>
          <p:cNvPr id="5125" name="TextBox 112"/>
          <p:cNvSpPr txBox="1">
            <a:spLocks noChangeArrowheads="1"/>
          </p:cNvSpPr>
          <p:nvPr/>
        </p:nvSpPr>
        <p:spPr bwMode="auto">
          <a:xfrm>
            <a:off x="-76200" y="3352800"/>
            <a:ext cx="9220200" cy="4031873"/>
          </a:xfrm>
          <a:prstGeom prst="rect">
            <a:avLst/>
          </a:prstGeom>
          <a:noFill/>
          <a:ln w="9525">
            <a:noFill/>
            <a:miter lim="800000"/>
            <a:headEnd/>
            <a:tailEnd/>
          </a:ln>
        </p:spPr>
        <p:txBody>
          <a:bodyPr wrap="square">
            <a:spAutoFit/>
          </a:bodyPr>
          <a:lstStyle/>
          <a:p>
            <a:pPr algn="ctr"/>
            <a:r>
              <a:rPr lang="en-US" sz="3200" b="1" u="sng" dirty="0" smtClean="0"/>
              <a:t>Stereotactic Body Radiation Therapy(SBRT) WITH FFF</a:t>
            </a:r>
          </a:p>
          <a:p>
            <a:pPr algn="ctr"/>
            <a:r>
              <a:rPr lang="en-US" sz="3200" b="1" u="sng" dirty="0" smtClean="0"/>
              <a:t>  FROM LIMITS TO OPTIONS</a:t>
            </a:r>
          </a:p>
          <a:p>
            <a:pPr algn="ctr"/>
            <a:endParaRPr lang="en-US" sz="2400" b="1" u="sng" dirty="0" smtClean="0"/>
          </a:p>
          <a:p>
            <a:pPr algn="ctr"/>
            <a:r>
              <a:rPr lang="en-US" sz="2800" b="1" dirty="0" smtClean="0"/>
              <a:t>Dr </a:t>
            </a:r>
            <a:r>
              <a:rPr lang="en-US" sz="2800" b="1" dirty="0" err="1" smtClean="0"/>
              <a:t>Vivek</a:t>
            </a:r>
            <a:r>
              <a:rPr lang="en-US" sz="2800" b="1" dirty="0" smtClean="0"/>
              <a:t> </a:t>
            </a:r>
            <a:r>
              <a:rPr lang="en-US" sz="2800" b="1" dirty="0" err="1" smtClean="0"/>
              <a:t>Bansal</a:t>
            </a:r>
            <a:r>
              <a:rPr lang="en-US" sz="2800" b="1" dirty="0" smtClean="0"/>
              <a:t> </a:t>
            </a:r>
          </a:p>
          <a:p>
            <a:pPr algn="ctr"/>
            <a:r>
              <a:rPr lang="en-US" sz="2800" b="1" dirty="0" smtClean="0"/>
              <a:t>Director</a:t>
            </a:r>
            <a:endParaRPr lang="en-US" sz="2800" b="1" dirty="0"/>
          </a:p>
          <a:p>
            <a:pPr algn="ctr"/>
            <a:r>
              <a:rPr lang="en-US" sz="2800" b="1" dirty="0" smtClean="0"/>
              <a:t>Dept </a:t>
            </a:r>
            <a:r>
              <a:rPr lang="en-US" sz="2800" b="1" dirty="0"/>
              <a:t>of Radiation Oncology</a:t>
            </a:r>
          </a:p>
          <a:p>
            <a:pPr algn="ctr"/>
            <a:r>
              <a:rPr lang="en-US" sz="2800" b="1" dirty="0"/>
              <a:t>HCG Cancer Centre </a:t>
            </a:r>
            <a:r>
              <a:rPr lang="en-US" sz="2800" b="1" dirty="0" smtClean="0"/>
              <a:t>,Sola</a:t>
            </a:r>
            <a:endParaRPr lang="en-US" sz="2800" b="1" dirty="0"/>
          </a:p>
          <a:p>
            <a:pPr algn="ctr"/>
            <a:r>
              <a:rPr lang="en-US" sz="2800" b="1" dirty="0" err="1" smtClean="0"/>
              <a:t>Ahmedabad</a:t>
            </a:r>
            <a:endParaRPr lang="en-US" sz="2800" b="1" dirty="0" smtClean="0"/>
          </a:p>
          <a:p>
            <a:pPr algn="ct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52400"/>
            <a:ext cx="8229600" cy="9906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8435" name="Content Placeholder 2"/>
          <p:cNvSpPr>
            <a:spLocks noGrp="1"/>
          </p:cNvSpPr>
          <p:nvPr>
            <p:ph idx="1"/>
          </p:nvPr>
        </p:nvSpPr>
        <p:spPr bwMode="auto">
          <a:xfrm>
            <a:off x="457200" y="1600200"/>
            <a:ext cx="8229600" cy="41148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 name="Rectangle 2"/>
          <p:cNvSpPr txBox="1">
            <a:spLocks noRot="1" noChangeArrowheads="1"/>
          </p:cNvSpPr>
          <p:nvPr/>
        </p:nvSpPr>
        <p:spPr bwMode="auto">
          <a:xfrm>
            <a:off x="762000" y="-685800"/>
            <a:ext cx="8077200" cy="1138238"/>
          </a:xfrm>
          <a:prstGeom prst="rect">
            <a:avLst/>
          </a:prstGeom>
          <a:noFill/>
          <a:ln>
            <a:miter lim="800000"/>
            <a:headEnd/>
            <a:tailEnd/>
          </a:ln>
        </p:spPr>
        <p:txBody>
          <a:bodyPr/>
          <a:lstStyle/>
          <a:p>
            <a:pPr algn="ctr">
              <a:defRPr/>
            </a:pPr>
            <a:r>
              <a:rPr lang="en-US" sz="4000" b="1" kern="0" dirty="0" smtClean="0">
                <a:solidFill>
                  <a:schemeClr val="bg1"/>
                </a:solidFill>
                <a:latin typeface="Times New Roman" pitchFamily="18" charset="0"/>
                <a:ea typeface="+mj-ea"/>
                <a:cs typeface="Times New Roman" pitchFamily="18" charset="0"/>
              </a:rPr>
              <a:t>B</a:t>
            </a:r>
            <a:r>
              <a:rPr lang="en-US" sz="4000" b="1" kern="0" dirty="0" smtClean="0">
                <a:solidFill>
                  <a:schemeClr val="bg1"/>
                </a:solidFill>
                <a:latin typeface="Times New Roman" pitchFamily="18" charset="0"/>
                <a:cs typeface="Times New Roman" pitchFamily="18" charset="0"/>
              </a:rPr>
              <a:t>BALANCE TO BE KEPT</a:t>
            </a:r>
          </a:p>
          <a:p>
            <a:pPr algn="ctr">
              <a:defRPr/>
            </a:pPr>
            <a:r>
              <a:rPr lang="en-US" sz="4000" b="1" kern="0" dirty="0" smtClean="0">
                <a:latin typeface="Times New Roman" pitchFamily="18" charset="0"/>
                <a:ea typeface="+mj-ea"/>
                <a:cs typeface="Times New Roman" pitchFamily="18" charset="0"/>
              </a:rPr>
              <a:t>BALANCE </a:t>
            </a:r>
            <a:r>
              <a:rPr lang="en-US" sz="4000" b="1" kern="0" dirty="0">
                <a:latin typeface="Times New Roman" pitchFamily="18" charset="0"/>
                <a:ea typeface="+mj-ea"/>
                <a:cs typeface="Times New Roman" pitchFamily="18" charset="0"/>
              </a:rPr>
              <a:t>TO BE KEPT</a:t>
            </a:r>
          </a:p>
        </p:txBody>
      </p:sp>
      <p:pic>
        <p:nvPicPr>
          <p:cNvPr id="18437" name="Picture 4"/>
          <p:cNvPicPr>
            <a:picLocks noChangeAspect="1" noChangeArrowheads="1"/>
          </p:cNvPicPr>
          <p:nvPr/>
        </p:nvPicPr>
        <p:blipFill>
          <a:blip r:embed="rId3"/>
          <a:srcRect/>
          <a:stretch>
            <a:fillRect/>
          </a:stretch>
        </p:blipFill>
        <p:spPr bwMode="auto">
          <a:xfrm>
            <a:off x="3351213" y="914400"/>
            <a:ext cx="5106987" cy="4495800"/>
          </a:xfrm>
          <a:prstGeom prst="rect">
            <a:avLst/>
          </a:prstGeom>
          <a:noFill/>
          <a:ln w="9525">
            <a:noFill/>
            <a:miter lim="800000"/>
            <a:headEnd/>
            <a:tailEnd/>
          </a:ln>
        </p:spPr>
      </p:pic>
      <p:sp>
        <p:nvSpPr>
          <p:cNvPr id="18438" name="Text Box 5"/>
          <p:cNvSpPr txBox="1">
            <a:spLocks noChangeArrowheads="1"/>
          </p:cNvSpPr>
          <p:nvPr/>
        </p:nvSpPr>
        <p:spPr bwMode="auto">
          <a:xfrm>
            <a:off x="1066800" y="3276600"/>
            <a:ext cx="2743200" cy="1077913"/>
          </a:xfrm>
          <a:prstGeom prst="rect">
            <a:avLst/>
          </a:prstGeom>
          <a:noFill/>
          <a:ln w="9525">
            <a:noFill/>
            <a:miter lim="800000"/>
            <a:headEnd/>
            <a:tailEnd/>
          </a:ln>
        </p:spPr>
        <p:txBody>
          <a:bodyPr>
            <a:spAutoFit/>
          </a:bodyPr>
          <a:lstStyle/>
          <a:p>
            <a:pPr>
              <a:spcBef>
                <a:spcPct val="50000"/>
              </a:spcBef>
            </a:pPr>
            <a:r>
              <a:rPr lang="en-US" sz="3200" b="1">
                <a:solidFill>
                  <a:srgbClr val="C00000"/>
                </a:solidFill>
                <a:latin typeface="Times New Roman" pitchFamily="18" charset="0"/>
                <a:cs typeface="Times New Roman" pitchFamily="18" charset="0"/>
              </a:rPr>
              <a:t>Tumoricidal dose </a:t>
            </a:r>
            <a:endParaRPr lang="en-IN" sz="3200" b="1">
              <a:solidFill>
                <a:srgbClr val="C00000"/>
              </a:solidFill>
              <a:latin typeface="Times New Roman" pitchFamily="18" charset="0"/>
              <a:cs typeface="Times New Roman" pitchFamily="18" charset="0"/>
            </a:endParaRPr>
          </a:p>
        </p:txBody>
      </p:sp>
      <p:sp>
        <p:nvSpPr>
          <p:cNvPr id="18439" name="Text Box 6"/>
          <p:cNvSpPr txBox="1">
            <a:spLocks noChangeArrowheads="1"/>
          </p:cNvSpPr>
          <p:nvPr/>
        </p:nvSpPr>
        <p:spPr bwMode="auto">
          <a:xfrm>
            <a:off x="6248400" y="4038600"/>
            <a:ext cx="2743200" cy="1077913"/>
          </a:xfrm>
          <a:prstGeom prst="rect">
            <a:avLst/>
          </a:prstGeom>
          <a:noFill/>
          <a:ln w="9525">
            <a:noFill/>
            <a:miter lim="800000"/>
            <a:headEnd/>
            <a:tailEnd/>
          </a:ln>
        </p:spPr>
        <p:txBody>
          <a:bodyPr>
            <a:spAutoFit/>
          </a:bodyPr>
          <a:lstStyle/>
          <a:p>
            <a:pPr>
              <a:spcBef>
                <a:spcPct val="50000"/>
              </a:spcBef>
            </a:pPr>
            <a:r>
              <a:rPr lang="en-US" sz="3200" b="1">
                <a:solidFill>
                  <a:srgbClr val="C00000"/>
                </a:solidFill>
                <a:latin typeface="Times New Roman" pitchFamily="18" charset="0"/>
                <a:cs typeface="Times New Roman" pitchFamily="18" charset="0"/>
              </a:rPr>
              <a:t>Normal tissue tolerance</a:t>
            </a:r>
            <a:endParaRPr lang="en-IN" sz="32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077200" cy="838200"/>
          </a:xfrm>
          <a:noFill/>
          <a:ln>
            <a:miter lim="800000"/>
            <a:headEnd/>
            <a:tailEnd/>
          </a:ln>
        </p:spPr>
        <p:txBody>
          <a:bodyPr vert="horz" wrap="square" lIns="91440" tIns="45720" rIns="91440" bIns="45720" numCol="1" anchor="t" anchorCtr="0" compatLnSpc="1">
            <a:prstTxWarp prst="textNoShape">
              <a:avLst/>
            </a:prstTxWarp>
          </a:bodyPr>
          <a:lstStyle/>
          <a:p>
            <a:r>
              <a:rPr lang="en-US" sz="4800" b="1" dirty="0" smtClean="0"/>
              <a:t>VOLUME</a:t>
            </a:r>
            <a:r>
              <a:rPr lang="en-US" sz="3200" b="1" dirty="0" smtClean="0"/>
              <a:t>  </a:t>
            </a:r>
            <a:r>
              <a:rPr lang="en-US" sz="3200" b="1" dirty="0" smtClean="0">
                <a:solidFill>
                  <a:schemeClr val="bg1"/>
                </a:solidFill>
              </a:rPr>
              <a:t>              </a:t>
            </a:r>
            <a:endParaRPr lang="en-US" sz="3200" dirty="0" smtClean="0">
              <a:solidFill>
                <a:schemeClr val="bg1"/>
              </a:solidFill>
            </a:endParaRPr>
          </a:p>
        </p:txBody>
      </p:sp>
      <p:pic>
        <p:nvPicPr>
          <p:cNvPr id="23555" name="Picture 6"/>
          <p:cNvPicPr>
            <a:picLocks noGrp="1" noChangeAspect="1" noChangeArrowheads="1"/>
          </p:cNvPicPr>
          <p:nvPr>
            <p:ph idx="1"/>
          </p:nvPr>
        </p:nvPicPr>
        <p:blipFill>
          <a:blip r:embed="rId2"/>
          <a:srcRect/>
          <a:stretch>
            <a:fillRect/>
          </a:stretch>
        </p:blipFill>
        <p:spPr bwMode="auto">
          <a:xfrm>
            <a:off x="685800" y="1752600"/>
            <a:ext cx="4267200" cy="2971800"/>
          </a:xfrm>
          <a:noFill/>
          <a:ln>
            <a:miter lim="800000"/>
            <a:headEnd/>
            <a:tailEnd/>
          </a:ln>
        </p:spPr>
      </p:pic>
      <p:sp>
        <p:nvSpPr>
          <p:cNvPr id="23556" name="Rectangle 4"/>
          <p:cNvSpPr>
            <a:spLocks noChangeArrowheads="1"/>
          </p:cNvSpPr>
          <p:nvPr/>
        </p:nvSpPr>
        <p:spPr bwMode="auto">
          <a:xfrm>
            <a:off x="5486400" y="2133600"/>
            <a:ext cx="3352800" cy="2032000"/>
          </a:xfrm>
          <a:prstGeom prst="rect">
            <a:avLst/>
          </a:prstGeom>
          <a:noFill/>
          <a:ln w="9525">
            <a:noFill/>
            <a:miter lim="800000"/>
            <a:headEnd/>
            <a:tailEnd/>
          </a:ln>
        </p:spPr>
        <p:txBody>
          <a:bodyPr>
            <a:spAutoFit/>
          </a:bodyPr>
          <a:lstStyle/>
          <a:p>
            <a:r>
              <a:rPr lang="en-US" b="1"/>
              <a:t>volume = 4/3 </a:t>
            </a:r>
            <a:r>
              <a:rPr lang="en-US" b="1">
                <a:cs typeface="Arial" charset="0"/>
              </a:rPr>
              <a:t>¶</a:t>
            </a:r>
            <a:r>
              <a:rPr lang="en-US" b="1"/>
              <a:t> </a:t>
            </a:r>
            <a:r>
              <a:rPr lang="en-US" b="1" i="1"/>
              <a:t>r </a:t>
            </a:r>
            <a:r>
              <a:rPr lang="en-US" b="1" baseline="30000"/>
              <a:t>3</a:t>
            </a:r>
          </a:p>
          <a:p>
            <a:r>
              <a:rPr lang="en-US" b="1"/>
              <a:t>a small reduction in margin (5mm)</a:t>
            </a:r>
          </a:p>
          <a:p>
            <a:r>
              <a:rPr lang="en-US" b="1"/>
              <a:t>yields a reduction by half in volume</a:t>
            </a:r>
            <a:endParaRPr lang="en-US" b="1">
              <a:solidFill>
                <a:srgbClr val="C00000"/>
              </a:solidFill>
            </a:endParaRPr>
          </a:p>
          <a:p>
            <a:r>
              <a:rPr lang="en-US" b="1" i="1">
                <a:solidFill>
                  <a:srgbClr val="C00000"/>
                </a:solidFill>
              </a:rPr>
              <a:t>Verellen D, </a:t>
            </a:r>
            <a:r>
              <a:rPr lang="en-US" b="1">
                <a:solidFill>
                  <a:srgbClr val="C00000"/>
                </a:solidFill>
              </a:rPr>
              <a:t>Nature Reviews cancer 2007;7:949-61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0"/>
            <a:ext cx="8229600" cy="1066800"/>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solidFill>
                  <a:schemeClr val="bg1"/>
                </a:solidFill>
              </a:rPr>
              <a:t>Specialized Devices for SBRT</a:t>
            </a:r>
            <a:endParaRPr lang="en-US" sz="3200" smtClean="0">
              <a:solidFill>
                <a:schemeClr val="bg1"/>
              </a:solidFill>
            </a:endParaRPr>
          </a:p>
        </p:txBody>
      </p:sp>
      <p:pic>
        <p:nvPicPr>
          <p:cNvPr id="19459" name="Picture 4" descr="novalis"/>
          <p:cNvPicPr>
            <a:picLocks noGrp="1" noChangeAspect="1" noChangeArrowheads="1"/>
          </p:cNvPicPr>
          <p:nvPr>
            <p:ph idx="1"/>
          </p:nvPr>
        </p:nvPicPr>
        <p:blipFill>
          <a:blip r:embed="rId3"/>
          <a:srcRect/>
          <a:stretch>
            <a:fillRect/>
          </a:stretch>
        </p:blipFill>
        <p:spPr bwMode="auto">
          <a:xfrm>
            <a:off x="3657600" y="1219200"/>
            <a:ext cx="2133600" cy="2209800"/>
          </a:xfrm>
          <a:noFill/>
          <a:ln>
            <a:miter lim="800000"/>
            <a:headEnd/>
            <a:tailEnd/>
          </a:ln>
        </p:spPr>
      </p:pic>
      <p:pic>
        <p:nvPicPr>
          <p:cNvPr id="19460" name="Picture 9" descr="cyberknife"/>
          <p:cNvPicPr>
            <a:picLocks noChangeAspect="1" noChangeArrowheads="1"/>
          </p:cNvPicPr>
          <p:nvPr/>
        </p:nvPicPr>
        <p:blipFill>
          <a:blip r:embed="rId4"/>
          <a:srcRect/>
          <a:stretch>
            <a:fillRect/>
          </a:stretch>
        </p:blipFill>
        <p:spPr bwMode="auto">
          <a:xfrm>
            <a:off x="6400800" y="1066800"/>
            <a:ext cx="2133600" cy="2286000"/>
          </a:xfrm>
          <a:prstGeom prst="rect">
            <a:avLst/>
          </a:prstGeom>
          <a:noFill/>
          <a:ln w="9525">
            <a:noFill/>
            <a:miter lim="800000"/>
            <a:headEnd/>
            <a:tailEnd/>
          </a:ln>
        </p:spPr>
      </p:pic>
      <p:pic>
        <p:nvPicPr>
          <p:cNvPr id="19461" name="Picture 10" descr="triology"/>
          <p:cNvPicPr>
            <a:picLocks noChangeAspect="1" noChangeArrowheads="1"/>
          </p:cNvPicPr>
          <p:nvPr/>
        </p:nvPicPr>
        <p:blipFill>
          <a:blip r:embed="rId5"/>
          <a:srcRect/>
          <a:stretch>
            <a:fillRect/>
          </a:stretch>
        </p:blipFill>
        <p:spPr bwMode="auto">
          <a:xfrm>
            <a:off x="3505200" y="3641725"/>
            <a:ext cx="2209800" cy="1974850"/>
          </a:xfrm>
          <a:prstGeom prst="rect">
            <a:avLst/>
          </a:prstGeom>
          <a:noFill/>
          <a:ln w="9525">
            <a:noFill/>
            <a:miter lim="800000"/>
            <a:headEnd/>
            <a:tailEnd/>
          </a:ln>
        </p:spPr>
      </p:pic>
      <p:pic>
        <p:nvPicPr>
          <p:cNvPr id="19462" name="Picture 11" descr="synergy_1"/>
          <p:cNvPicPr>
            <a:picLocks noChangeAspect="1" noChangeArrowheads="1"/>
          </p:cNvPicPr>
          <p:nvPr/>
        </p:nvPicPr>
        <p:blipFill>
          <a:blip r:embed="rId6"/>
          <a:srcRect/>
          <a:stretch>
            <a:fillRect/>
          </a:stretch>
        </p:blipFill>
        <p:spPr bwMode="auto">
          <a:xfrm>
            <a:off x="6470650" y="3733800"/>
            <a:ext cx="2279650" cy="1676400"/>
          </a:xfrm>
          <a:prstGeom prst="rect">
            <a:avLst/>
          </a:prstGeom>
          <a:noFill/>
          <a:ln w="9525">
            <a:noFill/>
            <a:miter lim="800000"/>
            <a:headEnd/>
            <a:tailEnd/>
          </a:ln>
        </p:spPr>
      </p:pic>
      <p:sp>
        <p:nvSpPr>
          <p:cNvPr id="19463" name="Rectangle 7"/>
          <p:cNvSpPr>
            <a:spLocks noChangeArrowheads="1"/>
          </p:cNvSpPr>
          <p:nvPr/>
        </p:nvSpPr>
        <p:spPr bwMode="auto">
          <a:xfrm>
            <a:off x="0" y="1828800"/>
            <a:ext cx="3200400" cy="3046413"/>
          </a:xfrm>
          <a:prstGeom prst="rect">
            <a:avLst/>
          </a:prstGeom>
          <a:noFill/>
          <a:ln w="9525">
            <a:noFill/>
            <a:miter lim="800000"/>
            <a:headEnd/>
            <a:tailEnd/>
          </a:ln>
        </p:spPr>
        <p:txBody>
          <a:bodyPr>
            <a:spAutoFit/>
          </a:bodyPr>
          <a:lstStyle/>
          <a:p>
            <a:r>
              <a:rPr lang="en-US" sz="2400"/>
              <a:t>Novalis</a:t>
            </a:r>
          </a:p>
          <a:p>
            <a:endParaRPr lang="en-US" sz="2400"/>
          </a:p>
          <a:p>
            <a:r>
              <a:rPr lang="en-US" sz="2400"/>
              <a:t>Cyberknife</a:t>
            </a:r>
          </a:p>
          <a:p>
            <a:endParaRPr lang="en-US" sz="2400"/>
          </a:p>
          <a:p>
            <a:r>
              <a:rPr lang="en-US" sz="2400"/>
              <a:t>Accelerator-based IGRT</a:t>
            </a:r>
          </a:p>
          <a:p>
            <a:r>
              <a:rPr lang="en-US" sz="2400"/>
              <a:t> (Trilogy, Synergy)</a:t>
            </a:r>
          </a:p>
          <a:p>
            <a:endParaRPr lang="en-US" sz="2400"/>
          </a:p>
        </p:txBody>
      </p:sp>
      <p:sp>
        <p:nvSpPr>
          <p:cNvPr id="8" name="Rectangle 7"/>
          <p:cNvSpPr/>
          <p:nvPr/>
        </p:nvSpPr>
        <p:spPr>
          <a:xfrm>
            <a:off x="1219200" y="0"/>
            <a:ext cx="6782626" cy="769441"/>
          </a:xfrm>
          <a:prstGeom prst="rect">
            <a:avLst/>
          </a:prstGeom>
        </p:spPr>
        <p:txBody>
          <a:bodyPr wrap="none">
            <a:spAutoFit/>
          </a:bodyPr>
          <a:lstStyle/>
          <a:p>
            <a:r>
              <a:rPr lang="en-US" sz="4400" b="1" dirty="0" smtClean="0"/>
              <a:t>Specialized Devices for SBRT</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solidFill>
                  <a:schemeClr val="bg1"/>
                </a:solidFill>
              </a:rPr>
              <a:t>SBRT Sites </a:t>
            </a:r>
            <a:endParaRPr lang="en-US" sz="3200" smtClean="0">
              <a:solidFill>
                <a:schemeClr val="bg1"/>
              </a:solidFill>
            </a:endParaRPr>
          </a:p>
        </p:txBody>
      </p:sp>
      <p:sp>
        <p:nvSpPr>
          <p:cNvPr id="26627" name="Content Placeholder 2"/>
          <p:cNvSpPr>
            <a:spLocks noGrp="1"/>
          </p:cNvSpPr>
          <p:nvPr>
            <p:ph idx="1"/>
          </p:nvPr>
        </p:nvSpPr>
        <p:spPr bwMode="auto">
          <a:xfrm>
            <a:off x="0" y="685800"/>
            <a:ext cx="8915400" cy="44958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 name="Title 1"/>
          <p:cNvSpPr txBox="1">
            <a:spLocks/>
          </p:cNvSpPr>
          <p:nvPr/>
        </p:nvSpPr>
        <p:spPr bwMode="auto">
          <a:xfrm>
            <a:off x="0" y="0"/>
            <a:ext cx="8991600" cy="762000"/>
          </a:xfrm>
          <a:prstGeom prst="rect">
            <a:avLst/>
          </a:prstGeom>
          <a:noFill/>
          <a:ln>
            <a:miter lim="800000"/>
            <a:headEnd/>
            <a:tailEnd/>
          </a:ln>
        </p:spPr>
        <p:txBody>
          <a:bodyPr/>
          <a:lstStyle/>
          <a:p>
            <a:pPr algn="ctr" eaLnBrk="0" hangingPunct="0">
              <a:defRPr/>
            </a:pPr>
            <a:r>
              <a:rPr lang="en-US" sz="4000" b="1" kern="0" dirty="0">
                <a:solidFill>
                  <a:schemeClr val="tx2"/>
                </a:solidFill>
                <a:latin typeface="+mj-lt"/>
                <a:ea typeface="+mj-ea"/>
                <a:cs typeface="+mj-cs"/>
              </a:rPr>
              <a:t> </a:t>
            </a:r>
          </a:p>
        </p:txBody>
      </p:sp>
      <p:sp>
        <p:nvSpPr>
          <p:cNvPr id="26629" name="Slide Number Placeholder 3"/>
          <p:cNvSpPr txBox="1">
            <a:spLocks/>
          </p:cNvSpPr>
          <p:nvPr/>
        </p:nvSpPr>
        <p:spPr bwMode="auto">
          <a:xfrm>
            <a:off x="6553200" y="6242050"/>
            <a:ext cx="2130425" cy="474663"/>
          </a:xfrm>
          <a:prstGeom prst="rect">
            <a:avLst/>
          </a:prstGeom>
          <a:noFill/>
          <a:ln w="9525">
            <a:noFill/>
            <a:miter lim="800000"/>
            <a:headEnd/>
            <a:tailEnd/>
          </a:ln>
        </p:spPr>
        <p:txBody>
          <a:bodyPr/>
          <a:lstStyle/>
          <a:p>
            <a:fld id="{0F3964B5-695F-4002-B2E5-CFDF7BFDEC2B}" type="slidenum">
              <a:rPr lang="en-US"/>
              <a:pPr/>
              <a:t>13</a:t>
            </a:fld>
            <a:endParaRPr lang="en-US"/>
          </a:p>
        </p:txBody>
      </p:sp>
      <p:pic>
        <p:nvPicPr>
          <p:cNvPr id="26630" name="Picture 2"/>
          <p:cNvPicPr>
            <a:picLocks noChangeAspect="1" noChangeArrowheads="1"/>
          </p:cNvPicPr>
          <p:nvPr/>
        </p:nvPicPr>
        <p:blipFill>
          <a:blip r:embed="rId2"/>
          <a:srcRect/>
          <a:stretch>
            <a:fillRect/>
          </a:stretch>
        </p:blipFill>
        <p:spPr bwMode="auto">
          <a:xfrm>
            <a:off x="1524000" y="838200"/>
            <a:ext cx="6858000" cy="3505200"/>
          </a:xfrm>
          <a:prstGeom prst="rect">
            <a:avLst/>
          </a:prstGeom>
          <a:noFill/>
          <a:ln w="9525">
            <a:noFill/>
            <a:miter lim="800000"/>
            <a:headEnd/>
            <a:tailEnd/>
          </a:ln>
        </p:spPr>
      </p:pic>
      <p:sp>
        <p:nvSpPr>
          <p:cNvPr id="26631" name="Rectangle 5"/>
          <p:cNvSpPr>
            <a:spLocks noChangeArrowheads="1"/>
          </p:cNvSpPr>
          <p:nvPr/>
        </p:nvSpPr>
        <p:spPr bwMode="auto">
          <a:xfrm>
            <a:off x="228600" y="4572000"/>
            <a:ext cx="8763000" cy="646113"/>
          </a:xfrm>
          <a:prstGeom prst="rect">
            <a:avLst/>
          </a:prstGeom>
          <a:noFill/>
          <a:ln w="9525">
            <a:noFill/>
            <a:miter lim="800000"/>
            <a:headEnd/>
            <a:tailEnd/>
          </a:ln>
        </p:spPr>
        <p:txBody>
          <a:bodyPr>
            <a:spAutoFit/>
          </a:bodyPr>
          <a:lstStyle/>
          <a:p>
            <a:r>
              <a:rPr lang="en-US" b="1"/>
              <a:t>Pan H et al, A Survey of Stereotactic Body Radiotherapy Use in the United States. Cancer. 2011 Oct 1;117(19):4566-72 </a:t>
            </a:r>
          </a:p>
        </p:txBody>
      </p:sp>
      <p:sp>
        <p:nvSpPr>
          <p:cNvPr id="8" name="Rectangle 7"/>
          <p:cNvSpPr/>
          <p:nvPr/>
        </p:nvSpPr>
        <p:spPr>
          <a:xfrm>
            <a:off x="3124200" y="76200"/>
            <a:ext cx="5029200" cy="707886"/>
          </a:xfrm>
          <a:prstGeom prst="rect">
            <a:avLst/>
          </a:prstGeom>
        </p:spPr>
        <p:txBody>
          <a:bodyPr wrap="square">
            <a:spAutoFit/>
          </a:bodyPr>
          <a:lstStyle/>
          <a:p>
            <a:r>
              <a:rPr lang="en-US" sz="4000" b="1" dirty="0" smtClean="0"/>
              <a:t>SBRT Sites </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ctrTitle" sz="quarter"/>
          </p:nvPr>
        </p:nvSpPr>
        <p:spPr bwMode="auto">
          <a:xfrm>
            <a:off x="0" y="0"/>
            <a:ext cx="89154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solidFill>
                  <a:schemeClr val="bg1"/>
                </a:solidFill>
              </a:rPr>
              <a:t>Indications of SBRT</a:t>
            </a:r>
          </a:p>
        </p:txBody>
      </p:sp>
      <p:sp>
        <p:nvSpPr>
          <p:cNvPr id="27651" name="Content Placeholder 4"/>
          <p:cNvSpPr>
            <a:spLocks noGrp="1"/>
          </p:cNvSpPr>
          <p:nvPr>
            <p:ph type="subTitle" sz="quarter" idx="1"/>
          </p:nvPr>
        </p:nvSpPr>
        <p:spPr bwMode="auto">
          <a:xfrm>
            <a:off x="304800" y="838200"/>
            <a:ext cx="8763000" cy="4800600"/>
          </a:xfrm>
          <a:noFill/>
          <a:ln>
            <a:miter lim="800000"/>
            <a:headEnd/>
            <a:tailEnd/>
          </a:ln>
        </p:spPr>
        <p:txBody>
          <a:bodyPr vert="horz" wrap="square" lIns="91440" tIns="45720" rIns="91440" bIns="45720" numCol="1" anchor="t" anchorCtr="0" compatLnSpc="1">
            <a:prstTxWarp prst="textNoShape">
              <a:avLst/>
            </a:prstTxWarp>
          </a:bodyPr>
          <a:lstStyle/>
          <a:p>
            <a:pPr algn="just">
              <a:buFontTx/>
              <a:buChar char="•"/>
            </a:pPr>
            <a:r>
              <a:rPr lang="en-US" sz="2000" b="1" dirty="0" smtClean="0"/>
              <a:t>Lung</a:t>
            </a:r>
          </a:p>
          <a:p>
            <a:pPr lvl="1" algn="just">
              <a:buFont typeface="Arial" charset="0"/>
              <a:buChar char="•"/>
            </a:pPr>
            <a:r>
              <a:rPr lang="en-US" sz="2000" b="1" dirty="0" smtClean="0"/>
              <a:t>Stage I (T1–2 N0 M0) NSCLC</a:t>
            </a:r>
          </a:p>
          <a:p>
            <a:pPr lvl="1" algn="just">
              <a:buFont typeface="Arial" charset="0"/>
              <a:buChar char="•"/>
            </a:pPr>
            <a:r>
              <a:rPr lang="en-US" sz="2000" b="1" dirty="0" smtClean="0"/>
              <a:t>Lung </a:t>
            </a:r>
            <a:r>
              <a:rPr lang="en-US" sz="2000" b="1" dirty="0" err="1" smtClean="0"/>
              <a:t>mets</a:t>
            </a:r>
            <a:endParaRPr lang="en-US" sz="2000" b="1" dirty="0" smtClean="0"/>
          </a:p>
          <a:p>
            <a:pPr algn="just">
              <a:buFontTx/>
              <a:buChar char="•"/>
            </a:pPr>
            <a:r>
              <a:rPr lang="en-US" sz="2000" b="1" dirty="0" smtClean="0"/>
              <a:t>Liver</a:t>
            </a:r>
          </a:p>
          <a:p>
            <a:pPr lvl="1" algn="just">
              <a:buFont typeface="Arial" charset="0"/>
              <a:buChar char="•"/>
            </a:pPr>
            <a:r>
              <a:rPr lang="en-US" sz="2000" b="1" dirty="0" smtClean="0"/>
              <a:t>HCC</a:t>
            </a:r>
          </a:p>
          <a:p>
            <a:pPr lvl="1" algn="just">
              <a:buFont typeface="Arial" charset="0"/>
              <a:buChar char="•"/>
            </a:pPr>
            <a:r>
              <a:rPr lang="en-US" sz="2000" b="1" dirty="0" smtClean="0"/>
              <a:t>Liver </a:t>
            </a:r>
            <a:r>
              <a:rPr lang="en-US" sz="2000" b="1" dirty="0" err="1" smtClean="0"/>
              <a:t>mets</a:t>
            </a:r>
            <a:endParaRPr lang="en-US" sz="2000" b="1" dirty="0" smtClean="0"/>
          </a:p>
          <a:p>
            <a:pPr algn="just">
              <a:buFontTx/>
              <a:buChar char="•"/>
            </a:pPr>
            <a:r>
              <a:rPr lang="en-US" sz="2000" b="1" dirty="0" smtClean="0"/>
              <a:t>Spine</a:t>
            </a:r>
          </a:p>
          <a:p>
            <a:pPr lvl="1" algn="just">
              <a:buFont typeface="Arial" charset="0"/>
              <a:buChar char="•"/>
            </a:pPr>
            <a:r>
              <a:rPr lang="en-US" sz="2000" b="1" dirty="0" smtClean="0"/>
              <a:t>Spinal </a:t>
            </a:r>
            <a:r>
              <a:rPr lang="en-US" sz="2000" b="1" dirty="0" err="1" smtClean="0"/>
              <a:t>mets</a:t>
            </a:r>
            <a:r>
              <a:rPr lang="en-US" sz="2000" b="1" dirty="0" smtClean="0"/>
              <a:t> (primary/</a:t>
            </a:r>
            <a:r>
              <a:rPr lang="en-US" sz="2000" b="1" dirty="0" smtClean="0">
                <a:solidFill>
                  <a:srgbClr val="C00000"/>
                </a:solidFill>
              </a:rPr>
              <a:t>re-irradiation)</a:t>
            </a:r>
          </a:p>
          <a:p>
            <a:pPr lvl="1" algn="just">
              <a:buFont typeface="Arial" charset="0"/>
              <a:buChar char="•"/>
            </a:pPr>
            <a:r>
              <a:rPr lang="en-US" sz="2000" b="1" dirty="0" smtClean="0"/>
              <a:t>Benign spinal tumors</a:t>
            </a:r>
          </a:p>
          <a:p>
            <a:pPr algn="just">
              <a:buFontTx/>
              <a:buChar char="•"/>
            </a:pPr>
            <a:r>
              <a:rPr lang="en-US" sz="2000" b="1" dirty="0" smtClean="0"/>
              <a:t>Promising early results</a:t>
            </a:r>
          </a:p>
          <a:p>
            <a:pPr lvl="1" algn="just">
              <a:buFont typeface="Arial" charset="0"/>
              <a:buChar char="•"/>
            </a:pPr>
            <a:r>
              <a:rPr lang="en-US" sz="2000" b="1" dirty="0" smtClean="0"/>
              <a:t>Prostate ca</a:t>
            </a:r>
          </a:p>
          <a:p>
            <a:pPr lvl="1" algn="just">
              <a:buFont typeface="Arial" charset="0"/>
              <a:buChar char="•"/>
            </a:pPr>
            <a:r>
              <a:rPr lang="en-US" sz="2000" b="1" dirty="0" smtClean="0"/>
              <a:t>Renal cell ca</a:t>
            </a:r>
          </a:p>
          <a:p>
            <a:pPr lvl="1" algn="just">
              <a:buFont typeface="Arial" charset="0"/>
              <a:buChar char="•"/>
            </a:pPr>
            <a:r>
              <a:rPr lang="en-US" sz="2000" b="1" dirty="0" smtClean="0"/>
              <a:t>Pancreatic ca</a:t>
            </a:r>
          </a:p>
        </p:txBody>
      </p:sp>
      <p:sp>
        <p:nvSpPr>
          <p:cNvPr id="27652" name="Slide Number Placeholder 3"/>
          <p:cNvSpPr>
            <a:spLocks noGrp="1"/>
          </p:cNvSpPr>
          <p:nvPr>
            <p:ph type="sldNum" sz="quarter" idx="4294967295"/>
          </p:nvPr>
        </p:nvSpPr>
        <p:spPr bwMode="auto">
          <a:xfrm>
            <a:off x="6553200" y="6242050"/>
            <a:ext cx="2130425" cy="474663"/>
          </a:xfrm>
          <a:prstGeom prst="rect">
            <a:avLst/>
          </a:prstGeom>
          <a:noFill/>
          <a:ln>
            <a:miter lim="800000"/>
            <a:headEnd/>
            <a:tailEnd/>
          </a:ln>
        </p:spPr>
        <p:txBody>
          <a:bodyPr/>
          <a:lstStyle/>
          <a:p>
            <a:fld id="{50E705BB-3D47-4162-B620-22D62BFD1308}" type="slidenum">
              <a:rPr lang="en-US"/>
              <a:pPr/>
              <a:t>14</a:t>
            </a:fld>
            <a:endParaRPr lang="en-US"/>
          </a:p>
        </p:txBody>
      </p:sp>
      <p:sp>
        <p:nvSpPr>
          <p:cNvPr id="5" name="Title 5"/>
          <p:cNvSpPr txBox="1">
            <a:spLocks/>
          </p:cNvSpPr>
          <p:nvPr/>
        </p:nvSpPr>
        <p:spPr bwMode="auto">
          <a:xfrm>
            <a:off x="228600" y="228600"/>
            <a:ext cx="8915400" cy="762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Indications of SBRT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2286000"/>
          </a:xfrm>
        </p:spPr>
        <p:txBody>
          <a:bodyPr>
            <a:noAutofit/>
          </a:bodyPr>
          <a:lstStyle/>
          <a:p>
            <a:r>
              <a:rPr lang="en-US" sz="4800" dirty="0" smtClean="0"/>
              <a:t>Lung SBRT/SABR</a:t>
            </a:r>
            <a:br>
              <a:rPr lang="en-US" sz="4800" dirty="0" smtClean="0"/>
            </a:br>
            <a:r>
              <a:rPr lang="en-US" sz="4800" dirty="0" smtClean="0"/>
              <a:t> </a:t>
            </a:r>
            <a:br>
              <a:rPr lang="en-US" sz="4800" dirty="0" smtClean="0"/>
            </a:br>
            <a:r>
              <a:rPr lang="en-US" sz="4800" dirty="0" smtClean="0"/>
              <a:t>Selection Criteria,</a:t>
            </a:r>
            <a:br>
              <a:rPr lang="en-US" sz="4800" dirty="0" smtClean="0"/>
            </a:br>
            <a:r>
              <a:rPr lang="en-US" sz="4800" dirty="0" err="1" smtClean="0"/>
              <a:t>Techniques,Outcomes</a:t>
            </a:r>
            <a:r>
              <a:rPr lang="en-US" sz="4800" dirty="0" smtClean="0"/>
              <a:t> </a:t>
            </a:r>
            <a:endParaRPr lang="en-IN" sz="4800" dirty="0"/>
          </a:p>
        </p:txBody>
      </p:sp>
      <p:sp>
        <p:nvSpPr>
          <p:cNvPr id="3" name="Subtitle 2"/>
          <p:cNvSpPr>
            <a:spLocks noGrp="1"/>
          </p:cNvSpPr>
          <p:nvPr>
            <p:ph type="subTitle" idx="1"/>
          </p:nvPr>
        </p:nvSpPr>
        <p:spPr>
          <a:xfrm>
            <a:off x="1371600" y="4191000"/>
            <a:ext cx="6400800" cy="1752600"/>
          </a:xfrm>
        </p:spPr>
        <p:txBody>
          <a:bodyPr>
            <a:normAutofit/>
          </a:bodyPr>
          <a:lstStyle/>
          <a:p>
            <a:r>
              <a:rPr lang="en-US" dirty="0" smtClean="0">
                <a:solidFill>
                  <a:schemeClr val="tx1"/>
                </a:solidFill>
              </a:rPr>
              <a:t>   </a:t>
            </a:r>
          </a:p>
          <a:p>
            <a:endParaRPr lang="en-IN"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Patient Selection</a:t>
            </a:r>
            <a:endParaRPr lang="en-IN" b="1" dirty="0"/>
          </a:p>
        </p:txBody>
      </p:sp>
      <p:sp>
        <p:nvSpPr>
          <p:cNvPr id="10" name="Content Placeholder 9"/>
          <p:cNvSpPr>
            <a:spLocks noGrp="1"/>
          </p:cNvSpPr>
          <p:nvPr>
            <p:ph idx="1"/>
          </p:nvPr>
        </p:nvSpPr>
        <p:spPr>
          <a:xfrm>
            <a:off x="381000" y="1447800"/>
            <a:ext cx="8382000" cy="4876800"/>
          </a:xfrm>
        </p:spPr>
        <p:txBody>
          <a:bodyPr>
            <a:normAutofit fontScale="92500" lnSpcReduction="10000"/>
          </a:bodyPr>
          <a:lstStyle/>
          <a:p>
            <a:pPr>
              <a:buNone/>
            </a:pPr>
            <a:r>
              <a:rPr lang="en-US" sz="2000" dirty="0" smtClean="0"/>
              <a:t>SBRT is a suitable approach for patients who present with </a:t>
            </a:r>
            <a:r>
              <a:rPr lang="en-US" sz="2000" b="1" dirty="0" smtClean="0"/>
              <a:t>peripheral</a:t>
            </a:r>
            <a:r>
              <a:rPr lang="en-US" sz="2000" dirty="0" smtClean="0"/>
              <a:t>  early stage  tumors</a:t>
            </a:r>
          </a:p>
          <a:p>
            <a:pPr>
              <a:buNone/>
            </a:pPr>
            <a:endParaRPr lang="en-US" sz="2000" dirty="0" smtClean="0"/>
          </a:p>
          <a:p>
            <a:pPr>
              <a:buNone/>
            </a:pPr>
            <a:r>
              <a:rPr lang="en-US" sz="2000" dirty="0" smtClean="0"/>
              <a:t>NSCLC that measures 6 cm or less</a:t>
            </a:r>
          </a:p>
          <a:p>
            <a:pPr>
              <a:buNone/>
            </a:pPr>
            <a:r>
              <a:rPr lang="en-US" sz="1800" dirty="0" smtClean="0"/>
              <a:t>                                                                            - </a:t>
            </a:r>
            <a:r>
              <a:rPr lang="en-US" sz="1200" dirty="0" smtClean="0"/>
              <a:t>Int J Radiat Oncol Biol Phys 70:685-692, 2008</a:t>
            </a:r>
          </a:p>
          <a:p>
            <a:pPr>
              <a:buNone/>
            </a:pPr>
            <a:endParaRPr lang="en-US" sz="1400" dirty="0" smtClean="0"/>
          </a:p>
          <a:p>
            <a:pPr>
              <a:buNone/>
            </a:pPr>
            <a:r>
              <a:rPr lang="en-US" sz="2000" dirty="0" smtClean="0"/>
              <a:t>Meta-analysis : Evidence   Supports</a:t>
            </a:r>
          </a:p>
          <a:p>
            <a:pPr>
              <a:buNone/>
            </a:pPr>
            <a:r>
              <a:rPr lang="en-US" sz="2000" dirty="0" smtClean="0"/>
              <a:t>                                                                     - </a:t>
            </a:r>
            <a:r>
              <a:rPr lang="en-US" sz="1200" dirty="0" smtClean="0"/>
              <a:t>Radiotherapy Oncol 95:32-40, 2010</a:t>
            </a:r>
          </a:p>
          <a:p>
            <a:pPr>
              <a:buNone/>
            </a:pPr>
            <a:endParaRPr lang="en-US" sz="1200" dirty="0" smtClean="0"/>
          </a:p>
          <a:p>
            <a:pPr>
              <a:buNone/>
            </a:pPr>
            <a:r>
              <a:rPr lang="en-US" sz="1900" dirty="0" smtClean="0"/>
              <a:t>SBRT does not show to impair pulmonary function, although patients with severe </a:t>
            </a:r>
          </a:p>
          <a:p>
            <a:pPr>
              <a:buNone/>
            </a:pPr>
            <a:r>
              <a:rPr lang="en-US" sz="1900" dirty="0" smtClean="0"/>
              <a:t>chronic obstructive pulmonary disease constituted more than one third of treated </a:t>
            </a:r>
          </a:p>
          <a:p>
            <a:pPr>
              <a:buNone/>
            </a:pPr>
            <a:r>
              <a:rPr lang="en-US" sz="1900" dirty="0" smtClean="0"/>
              <a:t>Individuals</a:t>
            </a:r>
          </a:p>
          <a:p>
            <a:pPr>
              <a:buNone/>
            </a:pPr>
            <a:r>
              <a:rPr lang="en-US" sz="1400" dirty="0" smtClean="0"/>
              <a:t>                                                                                                    -J Thorac Oncol 4:838-844, 2009</a:t>
            </a:r>
          </a:p>
          <a:p>
            <a:pPr>
              <a:buNone/>
            </a:pPr>
            <a:endParaRPr lang="en-US" sz="1400" dirty="0" smtClean="0"/>
          </a:p>
          <a:p>
            <a:pPr>
              <a:buNone/>
            </a:pPr>
            <a:r>
              <a:rPr lang="en-US" sz="1800" dirty="0" smtClean="0"/>
              <a:t>SBRT has also been applied safely in patients who have undergone a prior </a:t>
            </a:r>
          </a:p>
          <a:p>
            <a:pPr>
              <a:buNone/>
            </a:pPr>
            <a:r>
              <a:rPr lang="en-US" sz="1800" dirty="0" smtClean="0"/>
              <a:t>peumonectomy </a:t>
            </a:r>
          </a:p>
          <a:p>
            <a:pPr>
              <a:buNone/>
            </a:pPr>
            <a:r>
              <a:rPr lang="en-US" sz="1400" dirty="0" smtClean="0"/>
              <a:t>                                                                                                    -Cancer 115:587-594, 2009</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Clinical Essentials</a:t>
            </a:r>
            <a:endParaRPr lang="en-US" b="1" dirty="0"/>
          </a:p>
        </p:txBody>
      </p:sp>
      <p:sp>
        <p:nvSpPr>
          <p:cNvPr id="3" name="Content Placeholder 2"/>
          <p:cNvSpPr>
            <a:spLocks noGrp="1"/>
          </p:cNvSpPr>
          <p:nvPr>
            <p:ph idx="1"/>
          </p:nvPr>
        </p:nvSpPr>
        <p:spPr>
          <a:xfrm>
            <a:off x="457200" y="1722437"/>
            <a:ext cx="8229600" cy="4525963"/>
          </a:xfrm>
        </p:spPr>
        <p:txBody>
          <a:bodyPr>
            <a:noAutofit/>
          </a:bodyPr>
          <a:lstStyle/>
          <a:p>
            <a:pPr>
              <a:buFont typeface="Wingdings" pitchFamily="2" charset="2"/>
              <a:buChar char="Ø"/>
            </a:pPr>
            <a:r>
              <a:rPr lang="en-IN" sz="2000" dirty="0" smtClean="0"/>
              <a:t>Clinical forum for patient evaluation and discussion</a:t>
            </a:r>
          </a:p>
          <a:p>
            <a:pPr>
              <a:buFont typeface="Wingdings" pitchFamily="2" charset="2"/>
              <a:buChar char="Ø"/>
            </a:pPr>
            <a:endParaRPr lang="en-IN" sz="2000" dirty="0" smtClean="0"/>
          </a:p>
          <a:p>
            <a:pPr>
              <a:buFont typeface="Wingdings" pitchFamily="2" charset="2"/>
              <a:buChar char="Ø"/>
            </a:pPr>
            <a:r>
              <a:rPr lang="en-IN" sz="2000" dirty="0" smtClean="0"/>
              <a:t>Robust quality assurance program</a:t>
            </a:r>
          </a:p>
          <a:p>
            <a:pPr>
              <a:buFont typeface="Wingdings" pitchFamily="2" charset="2"/>
              <a:buChar char="Ø"/>
            </a:pPr>
            <a:endParaRPr lang="en-IN" sz="2000" dirty="0" smtClean="0"/>
          </a:p>
          <a:p>
            <a:pPr>
              <a:buFont typeface="Wingdings" pitchFamily="2" charset="2"/>
              <a:buChar char="Ø"/>
            </a:pPr>
            <a:r>
              <a:rPr lang="en-IN" sz="2000" dirty="0" smtClean="0"/>
              <a:t>Protocols for treatment planning and delivery</a:t>
            </a:r>
          </a:p>
          <a:p>
            <a:pPr>
              <a:buFont typeface="Wingdings" pitchFamily="2" charset="2"/>
              <a:buChar char="Ø"/>
            </a:pPr>
            <a:endParaRPr lang="en-IN" sz="2000" dirty="0" smtClean="0"/>
          </a:p>
          <a:p>
            <a:pPr>
              <a:buFont typeface="Wingdings" pitchFamily="2" charset="2"/>
              <a:buChar char="Ø"/>
            </a:pPr>
            <a:r>
              <a:rPr lang="en-IN" sz="2000" dirty="0" smtClean="0"/>
              <a:t>Integrated clinical team with designated roles</a:t>
            </a:r>
          </a:p>
          <a:p>
            <a:pPr>
              <a:buNone/>
            </a:pPr>
            <a:endParaRPr lang="en-IN" sz="2000" dirty="0" smtClean="0"/>
          </a:p>
          <a:p>
            <a:pPr>
              <a:buNone/>
            </a:pPr>
            <a:r>
              <a:rPr lang="en-IN" sz="2000" dirty="0" smtClean="0"/>
              <a:t>	Consideration of whether to develop the SBRT program within the context of a research ethics board-approved multicenter, or institutional protocol, and if not, to then put in place adequate independent mechanisms for patient follow up that is required to ascertain tumor control and toxicity and validate speciﬁc techniques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685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066800"/>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7200" y="457200"/>
            <a:ext cx="7924800" cy="707886"/>
          </a:xfrm>
          <a:prstGeom prst="rect">
            <a:avLst/>
          </a:prstGeom>
        </p:spPr>
        <p:txBody>
          <a:bodyPr>
            <a:spAutoFit/>
          </a:bodyPr>
          <a:lstStyle/>
          <a:p>
            <a:pPr algn="ctr">
              <a:defRPr/>
            </a:pPr>
            <a:r>
              <a:rPr lang="en-US" sz="4000" b="1" dirty="0" smtClean="0">
                <a:latin typeface="+mn-lt"/>
              </a:rPr>
              <a:t>SBRT </a:t>
            </a:r>
            <a:r>
              <a:rPr lang="en-US" sz="4000" b="1" dirty="0" smtClean="0"/>
              <a:t>process :Overview  </a:t>
            </a:r>
            <a:endParaRPr lang="en-US" sz="4000" b="1" dirty="0">
              <a:latin typeface="+mn-lt"/>
            </a:endParaRPr>
          </a:p>
        </p:txBody>
      </p:sp>
      <p:grpSp>
        <p:nvGrpSpPr>
          <p:cNvPr id="3" name="Group 6"/>
          <p:cNvGrpSpPr>
            <a:grpSpLocks/>
          </p:cNvGrpSpPr>
          <p:nvPr/>
        </p:nvGrpSpPr>
        <p:grpSpPr bwMode="auto">
          <a:xfrm>
            <a:off x="457200" y="5257800"/>
            <a:ext cx="8305800" cy="1219200"/>
            <a:chOff x="304800" y="5334000"/>
            <a:chExt cx="8305800" cy="1219200"/>
          </a:xfrm>
        </p:grpSpPr>
        <p:sp>
          <p:nvSpPr>
            <p:cNvPr id="5" name="Right Arrow 4"/>
            <p:cNvSpPr/>
            <p:nvPr/>
          </p:nvSpPr>
          <p:spPr>
            <a:xfrm>
              <a:off x="304800" y="5334000"/>
              <a:ext cx="83058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0" name="TextBox 5"/>
            <p:cNvSpPr txBox="1">
              <a:spLocks noChangeArrowheads="1"/>
            </p:cNvSpPr>
            <p:nvPr/>
          </p:nvSpPr>
          <p:spPr bwMode="auto">
            <a:xfrm>
              <a:off x="762000" y="5710535"/>
              <a:ext cx="7391400" cy="461665"/>
            </a:xfrm>
            <a:prstGeom prst="rect">
              <a:avLst/>
            </a:prstGeom>
            <a:noFill/>
            <a:ln w="9525">
              <a:noFill/>
              <a:miter lim="800000"/>
              <a:headEnd/>
              <a:tailEnd/>
            </a:ln>
          </p:spPr>
          <p:txBody>
            <a:bodyPr>
              <a:spAutoFit/>
            </a:bodyPr>
            <a:lstStyle/>
            <a:p>
              <a:pPr algn="ctr"/>
              <a:r>
                <a:rPr lang="en-US" sz="2400" dirty="0">
                  <a:solidFill>
                    <a:srgbClr val="C00000"/>
                  </a:solidFill>
                </a:rPr>
                <a:t>Challenge at each level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3505200" y="533400"/>
            <a:ext cx="2819400" cy="641350"/>
          </a:xfrm>
          <a:prstGeom prst="rect">
            <a:avLst/>
          </a:prstGeom>
          <a:noFill/>
          <a:ln w="9525">
            <a:noFill/>
            <a:miter lim="800000"/>
            <a:headEnd/>
            <a:tailEnd/>
          </a:ln>
          <a:effectLst/>
        </p:spPr>
        <p:txBody>
          <a:bodyPr>
            <a:spAutoFit/>
          </a:bodyPr>
          <a:lstStyle/>
          <a:p>
            <a:pPr>
              <a:spcBef>
                <a:spcPct val="50000"/>
              </a:spcBef>
            </a:pPr>
            <a:r>
              <a:rPr lang="en-US" sz="3600">
                <a:solidFill>
                  <a:srgbClr val="990000"/>
                </a:solidFill>
                <a:latin typeface="Comic Sans MS" pitchFamily="66" charset="0"/>
                <a:ea typeface="Arial Unicode MS" pitchFamily="34" charset="-128"/>
                <a:cs typeface="Arial Unicode MS" pitchFamily="34" charset="-128"/>
              </a:rPr>
              <a:t>The Goal</a:t>
            </a:r>
          </a:p>
        </p:txBody>
      </p:sp>
      <p:sp>
        <p:nvSpPr>
          <p:cNvPr id="66565" name="Text Box 5"/>
          <p:cNvSpPr txBox="1">
            <a:spLocks noChangeArrowheads="1"/>
          </p:cNvSpPr>
          <p:nvPr/>
        </p:nvSpPr>
        <p:spPr bwMode="auto">
          <a:xfrm>
            <a:off x="533400" y="1447800"/>
            <a:ext cx="8153400" cy="1311275"/>
          </a:xfrm>
          <a:prstGeom prst="rect">
            <a:avLst/>
          </a:prstGeom>
          <a:noFill/>
          <a:ln w="9525">
            <a:noFill/>
            <a:miter lim="800000"/>
            <a:headEnd/>
            <a:tailEnd/>
          </a:ln>
          <a:effectLst/>
        </p:spPr>
        <p:txBody>
          <a:bodyPr>
            <a:spAutoFit/>
          </a:bodyPr>
          <a:lstStyle/>
          <a:p>
            <a:pPr>
              <a:spcBef>
                <a:spcPct val="50000"/>
              </a:spcBef>
            </a:pPr>
            <a:r>
              <a:rPr lang="en-US" sz="3200" i="1">
                <a:solidFill>
                  <a:srgbClr val="990000"/>
                </a:solidFill>
              </a:rPr>
              <a:t>Optimal Dose Delivery </a:t>
            </a:r>
          </a:p>
          <a:p>
            <a:pPr>
              <a:spcBef>
                <a:spcPct val="50000"/>
              </a:spcBef>
            </a:pPr>
            <a:r>
              <a:rPr lang="en-US" sz="3200" i="1">
                <a:solidFill>
                  <a:srgbClr val="990000"/>
                </a:solidFill>
              </a:rPr>
              <a:t>…With Minimum Acute And Long Term Toxicity</a:t>
            </a:r>
          </a:p>
        </p:txBody>
      </p:sp>
      <p:pic>
        <p:nvPicPr>
          <p:cNvPr id="66567" name="Picture 7" descr="DSC02397"/>
          <p:cNvPicPr>
            <a:picLocks noChangeAspect="1" noChangeArrowheads="1"/>
          </p:cNvPicPr>
          <p:nvPr/>
        </p:nvPicPr>
        <p:blipFill>
          <a:blip r:embed="rId2" cstate="print"/>
          <a:srcRect/>
          <a:stretch>
            <a:fillRect/>
          </a:stretch>
        </p:blipFill>
        <p:spPr bwMode="auto">
          <a:xfrm>
            <a:off x="2971800" y="2895600"/>
            <a:ext cx="2743200" cy="3505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Pre -SBRT Work-up</a:t>
            </a:r>
            <a:endParaRPr lang="en-IN" sz="3600" b="1" dirty="0"/>
          </a:p>
        </p:txBody>
      </p:sp>
      <p:sp>
        <p:nvSpPr>
          <p:cNvPr id="3" name="Content Placeholder 2"/>
          <p:cNvSpPr>
            <a:spLocks noGrp="1"/>
          </p:cNvSpPr>
          <p:nvPr>
            <p:ph idx="1"/>
          </p:nvPr>
        </p:nvSpPr>
        <p:spPr>
          <a:xfrm>
            <a:off x="2590800" y="1828800"/>
            <a:ext cx="6096000" cy="4876800"/>
          </a:xfrm>
        </p:spPr>
        <p:txBody>
          <a:bodyPr>
            <a:noAutofit/>
          </a:bodyPr>
          <a:lstStyle/>
          <a:p>
            <a:r>
              <a:rPr lang="en-IN" sz="1800" dirty="0" smtClean="0"/>
              <a:t>CECT thorax , abdomen and MRI of brain</a:t>
            </a:r>
          </a:p>
          <a:p>
            <a:endParaRPr lang="en-IN" sz="1800" dirty="0" smtClean="0"/>
          </a:p>
          <a:p>
            <a:r>
              <a:rPr lang="en-IN" sz="1800" dirty="0" smtClean="0"/>
              <a:t>Isotope bone scan </a:t>
            </a:r>
            <a:endParaRPr lang="en-US" sz="1800" dirty="0" smtClean="0"/>
          </a:p>
          <a:p>
            <a:pPr>
              <a:spcBef>
                <a:spcPts val="600"/>
              </a:spcBef>
              <a:buNone/>
            </a:pPr>
            <a:r>
              <a:rPr lang="en-US" sz="4400" b="1" dirty="0" smtClean="0"/>
              <a:t>     </a:t>
            </a:r>
            <a:r>
              <a:rPr lang="en-US" sz="2000" b="1" dirty="0" smtClean="0"/>
              <a:t>OR</a:t>
            </a:r>
            <a:endParaRPr lang="en-US" sz="4400" b="1" dirty="0" smtClean="0"/>
          </a:p>
          <a:p>
            <a:r>
              <a:rPr lang="en-IN" sz="1800" dirty="0" err="1" smtClean="0"/>
              <a:t>Fluorodeoxy</a:t>
            </a:r>
            <a:r>
              <a:rPr lang="en-IN" sz="1800" dirty="0" smtClean="0"/>
              <a:t>-glucose (FDG) PET/CT scan ( Preferred)</a:t>
            </a:r>
          </a:p>
          <a:p>
            <a:endParaRPr lang="en-IN" sz="1800" dirty="0" smtClean="0"/>
          </a:p>
          <a:p>
            <a:r>
              <a:rPr lang="en-IN" sz="1800" dirty="0" smtClean="0"/>
              <a:t>Every patient has pulmonary function testing, although we do not specify lower limits that would preclude SBRT</a:t>
            </a:r>
          </a:p>
          <a:p>
            <a:endParaRPr lang="en-IN" sz="1800" dirty="0" smtClean="0"/>
          </a:p>
          <a:p>
            <a:r>
              <a:rPr lang="en-IN" sz="1800" dirty="0" smtClean="0"/>
              <a:t>In practice, treatment ﬁelds are often small, minimizing the amount of lung damage from RT and so even patients with extremely limited lung function, including those on home oxygen, may be candidates for SBRT, particularly if they have a peripheral lung lesion.</a:t>
            </a:r>
            <a:endParaRPr lang="en-IN" sz="1800" dirty="0"/>
          </a:p>
        </p:txBody>
      </p:sp>
      <p:graphicFrame>
        <p:nvGraphicFramePr>
          <p:cNvPr id="4" name="Diagram 3"/>
          <p:cNvGraphicFramePr/>
          <p:nvPr/>
        </p:nvGraphicFramePr>
        <p:xfrm>
          <a:off x="304800" y="1676400"/>
          <a:ext cx="1981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b="1" dirty="0" smtClean="0"/>
              <a:t>Treatment  Simulation</a:t>
            </a:r>
            <a:endParaRPr lang="en-IN" sz="3600" b="1" dirty="0"/>
          </a:p>
        </p:txBody>
      </p:sp>
      <p:sp>
        <p:nvSpPr>
          <p:cNvPr id="3" name="Content Placeholder 2"/>
          <p:cNvSpPr>
            <a:spLocks noGrp="1"/>
          </p:cNvSpPr>
          <p:nvPr>
            <p:ph idx="1"/>
          </p:nvPr>
        </p:nvSpPr>
        <p:spPr>
          <a:xfrm>
            <a:off x="2362200" y="1828800"/>
            <a:ext cx="6400800" cy="4800600"/>
          </a:xfrm>
        </p:spPr>
        <p:txBody>
          <a:bodyPr>
            <a:normAutofit fontScale="85000" lnSpcReduction="20000"/>
          </a:bodyPr>
          <a:lstStyle/>
          <a:p>
            <a:pPr>
              <a:buNone/>
            </a:pPr>
            <a:r>
              <a:rPr lang="en-IN" sz="2400" b="1" dirty="0" smtClean="0"/>
              <a:t>Patient immobilization</a:t>
            </a:r>
          </a:p>
          <a:p>
            <a:pPr>
              <a:buNone/>
            </a:pPr>
            <a:endParaRPr lang="en-IN" sz="2400" b="1" dirty="0" smtClean="0"/>
          </a:p>
          <a:p>
            <a:pPr>
              <a:buNone/>
            </a:pPr>
            <a:r>
              <a:rPr lang="en-IN" sz="2000" b="1" dirty="0" smtClean="0"/>
              <a:t>Reproducible and stable patient positioning is essential to facilitate </a:t>
            </a:r>
          </a:p>
          <a:p>
            <a:pPr>
              <a:buNone/>
            </a:pPr>
            <a:r>
              <a:rPr lang="en-IN" sz="2000" b="1" dirty="0" smtClean="0"/>
              <a:t>accurate treatment and to permit the small margins typical of SBRT </a:t>
            </a:r>
          </a:p>
          <a:p>
            <a:pPr>
              <a:buNone/>
            </a:pPr>
            <a:r>
              <a:rPr lang="en-IN" sz="2000" b="1" dirty="0" smtClean="0"/>
              <a:t>Treatment planning. </a:t>
            </a:r>
          </a:p>
          <a:p>
            <a:pPr>
              <a:buNone/>
            </a:pPr>
            <a:endParaRPr lang="en-IN" sz="2000" dirty="0" smtClean="0"/>
          </a:p>
          <a:p>
            <a:pPr>
              <a:buFont typeface="Wingdings" pitchFamily="2" charset="2"/>
              <a:buChar char="Ø"/>
            </a:pPr>
            <a:r>
              <a:rPr lang="en-IN" sz="2000" dirty="0" smtClean="0"/>
              <a:t>Stereotactic frame </a:t>
            </a:r>
          </a:p>
          <a:p>
            <a:pPr>
              <a:buFont typeface="Wingdings" pitchFamily="2" charset="2"/>
              <a:buChar char="Ø"/>
            </a:pPr>
            <a:endParaRPr lang="en-IN" sz="2000" dirty="0" smtClean="0"/>
          </a:p>
          <a:p>
            <a:pPr>
              <a:buFont typeface="Wingdings" pitchFamily="2" charset="2"/>
              <a:buChar char="Ø"/>
            </a:pPr>
            <a:endParaRPr lang="en-IN" sz="2000" dirty="0" smtClean="0"/>
          </a:p>
          <a:p>
            <a:pPr>
              <a:buFont typeface="Wingdings" pitchFamily="2" charset="2"/>
              <a:buChar char="Ø"/>
            </a:pPr>
            <a:r>
              <a:rPr lang="en-IN" sz="2000" dirty="0" smtClean="0"/>
              <a:t>evacuated bags</a:t>
            </a:r>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pPr>
              <a:buNone/>
            </a:pPr>
            <a:r>
              <a:rPr lang="en-IN" sz="2000" dirty="0" smtClean="0"/>
              <a:t>Careful positioning in the immobilization device, supporting the hands </a:t>
            </a:r>
          </a:p>
          <a:p>
            <a:pPr>
              <a:buNone/>
            </a:pPr>
            <a:r>
              <a:rPr lang="en-IN" sz="2000" dirty="0" smtClean="0"/>
              <a:t>and shoulders, and in some patients, premedication with analgesia </a:t>
            </a:r>
          </a:p>
          <a:p>
            <a:pPr>
              <a:buNone/>
            </a:pPr>
            <a:r>
              <a:rPr lang="en-IN" sz="2000" dirty="0" smtClean="0"/>
              <a:t>(e.g., to prevent shoulder pain) or an </a:t>
            </a:r>
            <a:r>
              <a:rPr lang="en-IN" sz="2000" dirty="0" err="1" smtClean="0"/>
              <a:t>anxiolytic</a:t>
            </a:r>
            <a:r>
              <a:rPr lang="en-IN" sz="2000" dirty="0" smtClean="0"/>
              <a:t> may need to be </a:t>
            </a:r>
          </a:p>
          <a:p>
            <a:pPr>
              <a:buNone/>
            </a:pPr>
            <a:r>
              <a:rPr lang="en-IN" sz="2000" dirty="0" smtClean="0"/>
              <a:t>considered</a:t>
            </a:r>
            <a:endParaRPr lang="en-IN" sz="2000" dirty="0"/>
          </a:p>
        </p:txBody>
      </p:sp>
      <p:pic>
        <p:nvPicPr>
          <p:cNvPr id="1026" name="Picture 2" descr="http://www.erasmusmc.nl/47520/94375/338037/stereotaxie_en_cyberknife/bodyframel.jpg"/>
          <p:cNvPicPr>
            <a:picLocks noChangeAspect="1" noChangeArrowheads="1"/>
          </p:cNvPicPr>
          <p:nvPr/>
        </p:nvPicPr>
        <p:blipFill>
          <a:blip r:embed="rId3" cstate="print"/>
          <a:srcRect/>
          <a:stretch>
            <a:fillRect/>
          </a:stretch>
        </p:blipFill>
        <p:spPr bwMode="auto">
          <a:xfrm>
            <a:off x="4572000" y="3657600"/>
            <a:ext cx="1687429" cy="1371600"/>
          </a:xfrm>
          <a:prstGeom prst="rect">
            <a:avLst/>
          </a:prstGeom>
          <a:noFill/>
        </p:spPr>
      </p:pic>
      <p:pic>
        <p:nvPicPr>
          <p:cNvPr id="1028" name="Picture 4" descr="http://t0.gstatic.com/images?q=tbn:ANd9GcTAAOIuXnPD8SK3VBErnckLH-pjm071vJIUgUSlI2j_aUr04CNUcj11CgfW"/>
          <p:cNvPicPr>
            <a:picLocks noChangeAspect="1" noChangeArrowheads="1"/>
          </p:cNvPicPr>
          <p:nvPr/>
        </p:nvPicPr>
        <p:blipFill>
          <a:blip r:embed="rId4" cstate="print"/>
          <a:srcRect/>
          <a:stretch>
            <a:fillRect/>
          </a:stretch>
        </p:blipFill>
        <p:spPr bwMode="auto">
          <a:xfrm>
            <a:off x="6858000" y="3581400"/>
            <a:ext cx="1524000" cy="1449666"/>
          </a:xfrm>
          <a:prstGeom prst="rect">
            <a:avLst/>
          </a:prstGeom>
          <a:noFill/>
        </p:spPr>
      </p:pic>
      <p:graphicFrame>
        <p:nvGraphicFramePr>
          <p:cNvPr id="8" name="Diagram 7"/>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819400" y="2819400"/>
          <a:ext cx="5943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5" name="Picture 7" descr="http://jmrware.com/articles/2008/leverlink/UninhibitedKeelMotion.gif"/>
          <p:cNvPicPr>
            <a:picLocks noChangeAspect="1" noChangeArrowheads="1" noCrop="1"/>
          </p:cNvPicPr>
          <p:nvPr/>
        </p:nvPicPr>
        <p:blipFill>
          <a:blip r:embed="rId7" cstate="print"/>
          <a:srcRect/>
          <a:stretch>
            <a:fillRect/>
          </a:stretch>
        </p:blipFill>
        <p:spPr bwMode="auto">
          <a:xfrm>
            <a:off x="6553200" y="533400"/>
            <a:ext cx="2286000" cy="1782763"/>
          </a:xfrm>
          <a:prstGeom prst="rect">
            <a:avLst/>
          </a:prstGeom>
          <a:noFill/>
          <a:ln w="9525">
            <a:noFill/>
            <a:miter lim="800000"/>
            <a:headEnd/>
            <a:tailEnd/>
          </a:ln>
        </p:spPr>
      </p:pic>
      <p:sp>
        <p:nvSpPr>
          <p:cNvPr id="8" name="Title 1"/>
          <p:cNvSpPr txBox="1">
            <a:spLocks/>
          </p:cNvSpPr>
          <p:nvPr/>
        </p:nvSpPr>
        <p:spPr>
          <a:xfrm>
            <a:off x="533400" y="228600"/>
            <a:ext cx="82296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Treatment Simulation</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0" name="Diagram 9"/>
          <p:cNvGraphicFramePr/>
          <p:nvPr/>
        </p:nvGraphicFramePr>
        <p:xfrm>
          <a:off x="457200" y="1803400"/>
          <a:ext cx="1981200" cy="505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2200" y="2590800"/>
            <a:ext cx="6553200" cy="3540125"/>
          </a:xfrm>
          <a:prstGeom prst="rect">
            <a:avLst/>
          </a:prstGeom>
        </p:spPr>
        <p:txBody>
          <a:bodyPr>
            <a:spAutoFit/>
          </a:bodyPr>
          <a:lstStyle/>
          <a:p>
            <a:pPr>
              <a:defRPr/>
            </a:pPr>
            <a:r>
              <a:rPr lang="en-US" sz="2400" b="1" dirty="0">
                <a:latin typeface="+mn-lt"/>
                <a:cs typeface="Arial" charset="0"/>
              </a:rPr>
              <a:t>Methods to Account for Motion</a:t>
            </a:r>
          </a:p>
          <a:p>
            <a:pPr>
              <a:defRPr/>
            </a:pPr>
            <a:endParaRPr lang="en-US" sz="2000" dirty="0">
              <a:latin typeface="+mn-lt"/>
              <a:cs typeface="Arial" charset="0"/>
            </a:endParaRPr>
          </a:p>
          <a:p>
            <a:pPr>
              <a:defRPr/>
            </a:pPr>
            <a:r>
              <a:rPr lang="en-US" sz="2000" dirty="0">
                <a:latin typeface="+mn-lt"/>
                <a:cs typeface="Arial" charset="0"/>
              </a:rPr>
              <a:t>1.Motion-encompassing methods</a:t>
            </a:r>
          </a:p>
          <a:p>
            <a:pPr>
              <a:defRPr/>
            </a:pPr>
            <a:endParaRPr lang="en-US" sz="2000" dirty="0">
              <a:latin typeface="+mn-lt"/>
              <a:cs typeface="Arial" charset="0"/>
            </a:endParaRPr>
          </a:p>
          <a:p>
            <a:pPr>
              <a:defRPr/>
            </a:pPr>
            <a:r>
              <a:rPr lang="en-US" sz="2000" dirty="0">
                <a:latin typeface="+mn-lt"/>
                <a:cs typeface="Arial" charset="0"/>
              </a:rPr>
              <a:t>2.Respiratory gating methods</a:t>
            </a:r>
          </a:p>
          <a:p>
            <a:pPr>
              <a:defRPr/>
            </a:pPr>
            <a:endParaRPr lang="en-US" sz="2000" dirty="0">
              <a:latin typeface="+mn-lt"/>
              <a:cs typeface="Arial" charset="0"/>
            </a:endParaRPr>
          </a:p>
          <a:p>
            <a:pPr>
              <a:defRPr/>
            </a:pPr>
            <a:r>
              <a:rPr lang="en-US" sz="2000" dirty="0">
                <a:latin typeface="+mn-lt"/>
                <a:cs typeface="Arial" charset="0"/>
              </a:rPr>
              <a:t>3.Breath-hold methods</a:t>
            </a:r>
          </a:p>
          <a:p>
            <a:pPr>
              <a:defRPr/>
            </a:pPr>
            <a:endParaRPr lang="en-US" sz="2000" dirty="0">
              <a:latin typeface="+mn-lt"/>
              <a:cs typeface="Arial" charset="0"/>
            </a:endParaRPr>
          </a:p>
          <a:p>
            <a:pPr>
              <a:defRPr/>
            </a:pPr>
            <a:r>
              <a:rPr lang="en-US" sz="2000" dirty="0">
                <a:latin typeface="+mn-lt"/>
                <a:cs typeface="Arial" charset="0"/>
              </a:rPr>
              <a:t>4.Forced shallow breathing with abdominal compression</a:t>
            </a:r>
          </a:p>
          <a:p>
            <a:pPr>
              <a:defRPr/>
            </a:pPr>
            <a:endParaRPr lang="en-US" sz="2000" dirty="0">
              <a:latin typeface="+mn-lt"/>
              <a:cs typeface="Arial" charset="0"/>
            </a:endParaRPr>
          </a:p>
          <a:p>
            <a:pPr>
              <a:defRPr/>
            </a:pPr>
            <a:r>
              <a:rPr lang="en-US" sz="2000" b="1" dirty="0">
                <a:latin typeface="+mn-lt"/>
                <a:cs typeface="Arial" charset="0"/>
              </a:rPr>
              <a:t>5.Real-time tumor-tracking </a:t>
            </a:r>
            <a:r>
              <a:rPr lang="en-US" sz="2000" dirty="0">
                <a:latin typeface="+mn-lt"/>
                <a:cs typeface="Arial" charset="0"/>
              </a:rPr>
              <a:t>methods</a:t>
            </a:r>
          </a:p>
        </p:txBody>
      </p:sp>
      <p:pic>
        <p:nvPicPr>
          <p:cNvPr id="36869" name="Picture 7" descr="http://jmrware.com/articles/2008/leverlink/UninhibitedKeelMotion.gif"/>
          <p:cNvPicPr>
            <a:picLocks noChangeAspect="1" noChangeArrowheads="1" noCrop="1"/>
          </p:cNvPicPr>
          <p:nvPr/>
        </p:nvPicPr>
        <p:blipFill>
          <a:blip r:embed="rId3" cstate="print"/>
          <a:srcRect/>
          <a:stretch>
            <a:fillRect/>
          </a:stretch>
        </p:blipFill>
        <p:spPr bwMode="auto">
          <a:xfrm>
            <a:off x="6400800" y="838200"/>
            <a:ext cx="2286000" cy="1782763"/>
          </a:xfrm>
          <a:prstGeom prst="rect">
            <a:avLst/>
          </a:prstGeom>
          <a:noFill/>
          <a:ln w="9525">
            <a:noFill/>
            <a:miter lim="800000"/>
            <a:headEnd/>
            <a:tailEnd/>
          </a:ln>
        </p:spPr>
      </p:pic>
      <p:sp>
        <p:nvSpPr>
          <p:cNvPr id="8" name="Title 1"/>
          <p:cNvSpPr txBox="1">
            <a:spLocks/>
          </p:cNvSpPr>
          <p:nvPr/>
        </p:nvSpPr>
        <p:spPr>
          <a:xfrm>
            <a:off x="533400" y="228600"/>
            <a:ext cx="82296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Treatment  Simulation</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Diagram 10"/>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600" b="1" dirty="0" smtClean="0"/>
              <a:t>Tumour &amp; OAR Delineation</a:t>
            </a:r>
            <a:endParaRPr lang="en-IN" sz="3600" b="1" dirty="0"/>
          </a:p>
        </p:txBody>
      </p:sp>
      <p:sp>
        <p:nvSpPr>
          <p:cNvPr id="3" name="Content Placeholder 2"/>
          <p:cNvSpPr>
            <a:spLocks noGrp="1"/>
          </p:cNvSpPr>
          <p:nvPr>
            <p:ph idx="1"/>
          </p:nvPr>
        </p:nvSpPr>
        <p:spPr>
          <a:xfrm>
            <a:off x="2514600" y="2332037"/>
            <a:ext cx="6172200" cy="4068763"/>
          </a:xfrm>
        </p:spPr>
        <p:txBody>
          <a:bodyPr>
            <a:normAutofit/>
          </a:bodyPr>
          <a:lstStyle/>
          <a:p>
            <a:r>
              <a:rPr lang="en-IN" sz="1800" dirty="0" smtClean="0"/>
              <a:t>4DCT imaging  [exhale / inhale dataset ]</a:t>
            </a:r>
          </a:p>
          <a:p>
            <a:endParaRPr lang="en-US" sz="1800" dirty="0" smtClean="0"/>
          </a:p>
          <a:p>
            <a:r>
              <a:rPr lang="en-IN" sz="1800" dirty="0" smtClean="0"/>
              <a:t>If </a:t>
            </a:r>
            <a:r>
              <a:rPr lang="en-IN" sz="1800" b="1" dirty="0" smtClean="0"/>
              <a:t>4DCT unavailable or unsuitable free-breathing helical </a:t>
            </a:r>
            <a:r>
              <a:rPr lang="en-IN" sz="1800" dirty="0" smtClean="0"/>
              <a:t>images can be used for treatment planning</a:t>
            </a:r>
          </a:p>
          <a:p>
            <a:endParaRPr lang="en-US" sz="1800" dirty="0" smtClean="0"/>
          </a:p>
          <a:p>
            <a:r>
              <a:rPr lang="en-IN" sz="1800" dirty="0" smtClean="0"/>
              <a:t>In selected patients </a:t>
            </a:r>
            <a:r>
              <a:rPr lang="en-IN" sz="1800" b="1" dirty="0" smtClean="0"/>
              <a:t>intravenous CT contrast </a:t>
            </a:r>
            <a:r>
              <a:rPr lang="en-IN" sz="1800" dirty="0" smtClean="0"/>
              <a:t>may help to identify the GTV</a:t>
            </a:r>
          </a:p>
          <a:p>
            <a:endParaRPr lang="en-US" sz="1800" dirty="0" smtClean="0"/>
          </a:p>
          <a:p>
            <a:r>
              <a:rPr lang="en-IN" sz="1800" dirty="0" smtClean="0"/>
              <a:t>When </a:t>
            </a:r>
            <a:r>
              <a:rPr lang="en-IN" sz="1800" b="1" dirty="0" smtClean="0"/>
              <a:t>PET imaging </a:t>
            </a:r>
            <a:r>
              <a:rPr lang="en-IN" sz="1800" dirty="0" smtClean="0"/>
              <a:t>is available (either in the diagnostic or preferably, the treatment position) it is </a:t>
            </a:r>
            <a:r>
              <a:rPr lang="en-IN" sz="1800" b="1" dirty="0" smtClean="0"/>
              <a:t>fused to the exhale CT</a:t>
            </a:r>
            <a:r>
              <a:rPr lang="en-IN" sz="1800" dirty="0" smtClean="0"/>
              <a:t> and may be used to inform the contouring process, especially in instances where there is a neighbouring region of atelectasis.</a:t>
            </a:r>
            <a:endParaRPr lang="en-IN" sz="1800" dirty="0"/>
          </a:p>
        </p:txBody>
      </p:sp>
      <p:sp>
        <p:nvSpPr>
          <p:cNvPr id="4" name="Rectangle 3"/>
          <p:cNvSpPr/>
          <p:nvPr/>
        </p:nvSpPr>
        <p:spPr>
          <a:xfrm>
            <a:off x="2693541" y="1752600"/>
            <a:ext cx="3631059" cy="461665"/>
          </a:xfrm>
          <a:prstGeom prst="rect">
            <a:avLst/>
          </a:prstGeom>
        </p:spPr>
        <p:txBody>
          <a:bodyPr wrap="none">
            <a:spAutoFit/>
          </a:bodyPr>
          <a:lstStyle/>
          <a:p>
            <a:r>
              <a:rPr lang="en-IN" sz="2400" b="1" dirty="0" smtClean="0"/>
              <a:t>Gross Tumor Volume (GTV)</a:t>
            </a:r>
            <a:endParaRPr lang="en-IN" sz="2400" b="1" dirty="0"/>
          </a:p>
        </p:txBody>
      </p:sp>
      <p:graphicFrame>
        <p:nvGraphicFramePr>
          <p:cNvPr id="6" name="Diagram 5"/>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600200"/>
            <a:ext cx="6248400" cy="4525963"/>
          </a:xfrm>
        </p:spPr>
        <p:txBody>
          <a:bodyPr>
            <a:normAutofit fontScale="92500" lnSpcReduction="20000"/>
          </a:bodyPr>
          <a:lstStyle/>
          <a:p>
            <a:pPr>
              <a:buNone/>
            </a:pPr>
            <a:r>
              <a:rPr lang="en-IN" sz="2400" b="1" dirty="0" smtClean="0"/>
              <a:t>Clinical Target Volume (CTV)/ Internal target volume (ITV)</a:t>
            </a:r>
          </a:p>
          <a:p>
            <a:pPr>
              <a:buNone/>
            </a:pPr>
            <a:endParaRPr lang="en-IN" sz="2400" b="1" dirty="0" smtClean="0"/>
          </a:p>
          <a:p>
            <a:pPr>
              <a:buNone/>
            </a:pPr>
            <a:r>
              <a:rPr lang="en-IN" sz="2200" b="1" dirty="0" smtClean="0"/>
              <a:t>Planning Target Volume (PTV)</a:t>
            </a:r>
          </a:p>
          <a:p>
            <a:pPr>
              <a:buNone/>
            </a:pPr>
            <a:r>
              <a:rPr lang="en-IN" sz="2000" dirty="0" smtClean="0"/>
              <a:t>For the remaining uncertainty a setup margin is required</a:t>
            </a:r>
          </a:p>
          <a:p>
            <a:pPr>
              <a:buNone/>
            </a:pPr>
            <a:endParaRPr lang="en-IN" sz="2000" dirty="0" smtClean="0"/>
          </a:p>
          <a:p>
            <a:pPr>
              <a:buNone/>
            </a:pPr>
            <a:r>
              <a:rPr lang="en-IN" sz="2000" dirty="0" smtClean="0"/>
              <a:t>A uniform expansion of 5 mm is typically applied to the 4DCT</a:t>
            </a:r>
          </a:p>
          <a:p>
            <a:pPr>
              <a:buNone/>
            </a:pPr>
            <a:r>
              <a:rPr lang="en-IN" sz="2000" dirty="0" smtClean="0"/>
              <a:t>based ITV to generate the PTV</a:t>
            </a:r>
          </a:p>
          <a:p>
            <a:pPr>
              <a:buNone/>
            </a:pPr>
            <a:endParaRPr lang="en-IN" sz="2000" dirty="0" smtClean="0"/>
          </a:p>
          <a:p>
            <a:pPr>
              <a:buNone/>
            </a:pPr>
            <a:r>
              <a:rPr lang="en-IN" sz="2000" dirty="0" smtClean="0"/>
              <a:t>In certain circumstances, for example OAR proximity, this may </a:t>
            </a:r>
          </a:p>
          <a:p>
            <a:pPr>
              <a:buNone/>
            </a:pPr>
            <a:r>
              <a:rPr lang="en-IN" sz="2000" dirty="0" smtClean="0"/>
              <a:t>be individualized</a:t>
            </a:r>
          </a:p>
          <a:p>
            <a:pPr>
              <a:buNone/>
            </a:pPr>
            <a:endParaRPr lang="en-US" sz="2000" dirty="0" smtClean="0"/>
          </a:p>
          <a:p>
            <a:pPr>
              <a:buNone/>
            </a:pPr>
            <a:r>
              <a:rPr lang="en-IN" sz="2400" b="1" dirty="0" smtClean="0"/>
              <a:t>OAR Delineation </a:t>
            </a:r>
          </a:p>
          <a:p>
            <a:pPr>
              <a:buNone/>
            </a:pPr>
            <a:endParaRPr lang="en-IN" sz="2400" b="1" dirty="0" smtClean="0"/>
          </a:p>
          <a:p>
            <a:pPr>
              <a:buNone/>
            </a:pPr>
            <a:r>
              <a:rPr lang="en-IN" sz="1700" dirty="0" smtClean="0"/>
              <a:t>(</a:t>
            </a:r>
            <a:r>
              <a:rPr lang="en-IN" sz="1700" b="1" dirty="0" smtClean="0"/>
              <a:t>Do not forget :B plexus, Chest wall , Proximal  Br </a:t>
            </a:r>
            <a:r>
              <a:rPr lang="en-IN" sz="1700" b="1" dirty="0" err="1" smtClean="0"/>
              <a:t>tree,oesophagus</a:t>
            </a:r>
            <a:r>
              <a:rPr lang="en-IN" sz="1700" dirty="0" smtClean="0"/>
              <a:t>)</a:t>
            </a:r>
            <a:endParaRPr lang="en-IN" sz="1500" dirty="0"/>
          </a:p>
        </p:txBody>
      </p:sp>
      <p:sp>
        <p:nvSpPr>
          <p:cNvPr id="4"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chemeClr val="tx1"/>
                </a:solidFill>
                <a:effectLst/>
                <a:uLnTx/>
                <a:uFillTx/>
                <a:latin typeface="+mj-lt"/>
                <a:ea typeface="+mj-ea"/>
                <a:cs typeface="+mj-cs"/>
              </a:rPr>
              <a:t>Tumor and OAR Delineation</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Diagram 5"/>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IN" sz="3600" b="1" dirty="0" smtClean="0"/>
              <a:t>Radiation Treatment Planning</a:t>
            </a:r>
            <a:endParaRPr lang="en-IN" sz="3600" b="1" dirty="0"/>
          </a:p>
        </p:txBody>
      </p:sp>
      <p:sp>
        <p:nvSpPr>
          <p:cNvPr id="3" name="Content Placeholder 2"/>
          <p:cNvSpPr>
            <a:spLocks noGrp="1"/>
          </p:cNvSpPr>
          <p:nvPr>
            <p:ph idx="1"/>
          </p:nvPr>
        </p:nvSpPr>
        <p:spPr>
          <a:xfrm>
            <a:off x="2743200" y="1646237"/>
            <a:ext cx="6172200" cy="4830763"/>
          </a:xfrm>
        </p:spPr>
        <p:txBody>
          <a:bodyPr>
            <a:normAutofit fontScale="55000" lnSpcReduction="20000"/>
          </a:bodyPr>
          <a:lstStyle/>
          <a:p>
            <a:pPr>
              <a:buNone/>
            </a:pPr>
            <a:r>
              <a:rPr lang="en-IN" sz="4400" b="1" dirty="0" smtClean="0"/>
              <a:t>Dose  Prescription</a:t>
            </a:r>
          </a:p>
          <a:p>
            <a:endParaRPr lang="en-IN" sz="4400" b="1" dirty="0" smtClean="0"/>
          </a:p>
          <a:p>
            <a:pPr>
              <a:buNone/>
            </a:pPr>
            <a:r>
              <a:rPr lang="en-IN" dirty="0" smtClean="0"/>
              <a:t>Isodose which is chosen to ensure adequate PTV coverage </a:t>
            </a:r>
          </a:p>
          <a:p>
            <a:pPr>
              <a:buNone/>
            </a:pPr>
            <a:endParaRPr lang="en-IN" dirty="0" smtClean="0"/>
          </a:p>
          <a:p>
            <a:pPr>
              <a:buNone/>
            </a:pPr>
            <a:r>
              <a:rPr lang="en-IN" dirty="0" smtClean="0"/>
              <a:t>The prescription isodose should be between 60 and 90%, where </a:t>
            </a:r>
          </a:p>
          <a:p>
            <a:pPr>
              <a:buNone/>
            </a:pPr>
            <a:r>
              <a:rPr lang="en-IN" dirty="0" smtClean="0"/>
              <a:t>the center of mass of the PTV is normalized to 100%. </a:t>
            </a:r>
          </a:p>
          <a:p>
            <a:pPr>
              <a:buNone/>
            </a:pPr>
            <a:endParaRPr lang="en-IN" dirty="0" smtClean="0"/>
          </a:p>
          <a:p>
            <a:pPr>
              <a:buNone/>
            </a:pPr>
            <a:r>
              <a:rPr lang="en-IN" dirty="0" smtClean="0"/>
              <a:t>Doses greater than 105% of the prescribed dose should be </a:t>
            </a:r>
          </a:p>
          <a:p>
            <a:pPr>
              <a:buNone/>
            </a:pPr>
            <a:r>
              <a:rPr lang="en-IN" dirty="0" smtClean="0"/>
              <a:t>located inside the PTV where substantial heterogeneity is </a:t>
            </a:r>
          </a:p>
          <a:p>
            <a:pPr>
              <a:buNone/>
            </a:pPr>
            <a:r>
              <a:rPr lang="en-IN" dirty="0" smtClean="0"/>
              <a:t>allowed </a:t>
            </a:r>
          </a:p>
          <a:p>
            <a:pPr>
              <a:buNone/>
            </a:pPr>
            <a:endParaRPr lang="en-IN" dirty="0" smtClean="0"/>
          </a:p>
          <a:p>
            <a:pPr>
              <a:buNone/>
            </a:pPr>
            <a:r>
              <a:rPr lang="en-IN" dirty="0" smtClean="0"/>
              <a:t>In some situations, such as when the tumor is near the chest </a:t>
            </a:r>
          </a:p>
          <a:p>
            <a:pPr>
              <a:buNone/>
            </a:pPr>
            <a:r>
              <a:rPr lang="en-IN" dirty="0" smtClean="0"/>
              <a:t>wall, it is desirable to try and </a:t>
            </a:r>
            <a:r>
              <a:rPr lang="en-IN" b="1" dirty="0" smtClean="0"/>
              <a:t>avoid ‘hot spots’ </a:t>
            </a:r>
            <a:r>
              <a:rPr lang="en-IN" dirty="0" smtClean="0"/>
              <a:t>over certain </a:t>
            </a:r>
          </a:p>
          <a:p>
            <a:pPr>
              <a:buNone/>
            </a:pPr>
            <a:r>
              <a:rPr lang="en-IN" dirty="0" smtClean="0"/>
              <a:t>normal tissues, in this case the rib and </a:t>
            </a:r>
            <a:r>
              <a:rPr lang="en-IN" dirty="0" err="1" smtClean="0"/>
              <a:t>intercostal</a:t>
            </a:r>
            <a:r>
              <a:rPr lang="en-IN" dirty="0" smtClean="0"/>
              <a:t> tissues, which</a:t>
            </a:r>
          </a:p>
          <a:p>
            <a:pPr>
              <a:buNone/>
            </a:pPr>
            <a:r>
              <a:rPr lang="en-IN" dirty="0" smtClean="0"/>
              <a:t>may be located inside the PTV.</a:t>
            </a:r>
            <a:endParaRPr lang="en-IN" dirty="0"/>
          </a:p>
        </p:txBody>
      </p:sp>
      <p:graphicFrame>
        <p:nvGraphicFramePr>
          <p:cNvPr id="5" name="Diagram 4"/>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0"/>
            <a:ext cx="8229600" cy="914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smtClean="0">
                <a:solidFill>
                  <a:schemeClr val="bg1"/>
                </a:solidFill>
              </a:rPr>
              <a:t>EXTRAORDINARY Care Needed</a:t>
            </a:r>
            <a:br>
              <a:rPr lang="en-US" sz="3200" b="1" dirty="0" smtClean="0">
                <a:solidFill>
                  <a:schemeClr val="bg1"/>
                </a:solidFill>
              </a:rPr>
            </a:br>
            <a:endParaRPr lang="en-US" sz="3200" dirty="0" smtClean="0">
              <a:solidFill>
                <a:schemeClr val="bg1"/>
              </a:solidFill>
            </a:endParaRPr>
          </a:p>
        </p:txBody>
      </p:sp>
      <p:sp>
        <p:nvSpPr>
          <p:cNvPr id="3789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0" name="Text Placeholder 2"/>
          <p:cNvSpPr txBox="1">
            <a:spLocks/>
          </p:cNvSpPr>
          <p:nvPr/>
        </p:nvSpPr>
        <p:spPr bwMode="auto">
          <a:xfrm>
            <a:off x="4648200" y="5334000"/>
            <a:ext cx="4495800" cy="457200"/>
          </a:xfrm>
          <a:prstGeom prst="rect">
            <a:avLst/>
          </a:prstGeom>
          <a:noFill/>
          <a:ln>
            <a:miter lim="800000"/>
            <a:headEnd/>
            <a:tailEnd/>
          </a:ln>
        </p:spPr>
        <p:txBody>
          <a:bodyPr/>
          <a:lstStyle/>
          <a:p>
            <a:pPr marL="342900" indent="-342900" eaLnBrk="0" hangingPunct="0">
              <a:spcBef>
                <a:spcPct val="20000"/>
              </a:spcBef>
              <a:buFont typeface="Wingdings" pitchFamily="2" charset="2"/>
              <a:buNone/>
              <a:defRPr/>
            </a:pPr>
            <a:r>
              <a:rPr lang="en-US" sz="1200" kern="0" dirty="0">
                <a:latin typeface="+mn-lt"/>
              </a:rPr>
              <a:t>Int. J. Radiation Oncology Biol. Phys. 2008; 72: 1283–1286</a:t>
            </a:r>
          </a:p>
        </p:txBody>
      </p:sp>
      <p:sp>
        <p:nvSpPr>
          <p:cNvPr id="37893" name="Slide Number Placeholder 3"/>
          <p:cNvSpPr txBox="1">
            <a:spLocks/>
          </p:cNvSpPr>
          <p:nvPr/>
        </p:nvSpPr>
        <p:spPr bwMode="auto">
          <a:xfrm>
            <a:off x="6553200" y="6242050"/>
            <a:ext cx="2130425" cy="474663"/>
          </a:xfrm>
          <a:prstGeom prst="rect">
            <a:avLst/>
          </a:prstGeom>
          <a:noFill/>
          <a:ln w="9525">
            <a:noFill/>
            <a:miter lim="800000"/>
            <a:headEnd/>
            <a:tailEnd/>
          </a:ln>
        </p:spPr>
        <p:txBody>
          <a:bodyPr/>
          <a:lstStyle/>
          <a:p>
            <a:fld id="{4355EF5F-84BA-44A5-968B-0EB4C5F5FCE8}" type="slidenum">
              <a:rPr lang="en-US" sz="3200">
                <a:solidFill>
                  <a:schemeClr val="bg1"/>
                </a:solidFill>
              </a:rPr>
              <a:pPr/>
              <a:t>27</a:t>
            </a:fld>
            <a:endParaRPr lang="en-US" sz="3200">
              <a:solidFill>
                <a:schemeClr val="bg1"/>
              </a:solidFill>
            </a:endParaRPr>
          </a:p>
        </p:txBody>
      </p:sp>
      <p:pic>
        <p:nvPicPr>
          <p:cNvPr id="37894" name="Picture 2"/>
          <p:cNvPicPr>
            <a:picLocks noChangeAspect="1" noChangeArrowheads="1"/>
          </p:cNvPicPr>
          <p:nvPr/>
        </p:nvPicPr>
        <p:blipFill>
          <a:blip r:embed="rId2"/>
          <a:srcRect/>
          <a:stretch>
            <a:fillRect/>
          </a:stretch>
        </p:blipFill>
        <p:spPr bwMode="auto">
          <a:xfrm>
            <a:off x="0" y="609600"/>
            <a:ext cx="9144000" cy="1295400"/>
          </a:xfrm>
          <a:prstGeom prst="rect">
            <a:avLst/>
          </a:prstGeom>
          <a:noFill/>
          <a:ln w="9525">
            <a:noFill/>
            <a:miter lim="800000"/>
            <a:headEnd/>
            <a:tailEnd/>
          </a:ln>
        </p:spPr>
      </p:pic>
      <p:pic>
        <p:nvPicPr>
          <p:cNvPr id="37895" name="Picture 3"/>
          <p:cNvPicPr>
            <a:picLocks noChangeAspect="1" noChangeArrowheads="1"/>
          </p:cNvPicPr>
          <p:nvPr/>
        </p:nvPicPr>
        <p:blipFill>
          <a:blip r:embed="rId3"/>
          <a:srcRect/>
          <a:stretch>
            <a:fillRect/>
          </a:stretch>
        </p:blipFill>
        <p:spPr bwMode="auto">
          <a:xfrm>
            <a:off x="742950" y="2286000"/>
            <a:ext cx="3676650" cy="3352800"/>
          </a:xfrm>
          <a:prstGeom prst="rect">
            <a:avLst/>
          </a:prstGeom>
          <a:noFill/>
          <a:ln w="9525">
            <a:noFill/>
            <a:miter lim="800000"/>
            <a:headEnd/>
            <a:tailEnd/>
          </a:ln>
        </p:spPr>
      </p:pic>
      <p:pic>
        <p:nvPicPr>
          <p:cNvPr id="37896" name="Picture 4"/>
          <p:cNvPicPr>
            <a:picLocks noChangeAspect="1" noChangeArrowheads="1"/>
          </p:cNvPicPr>
          <p:nvPr/>
        </p:nvPicPr>
        <p:blipFill>
          <a:blip r:embed="rId4"/>
          <a:srcRect/>
          <a:stretch>
            <a:fillRect/>
          </a:stretch>
        </p:blipFill>
        <p:spPr bwMode="auto">
          <a:xfrm>
            <a:off x="5326063" y="2286000"/>
            <a:ext cx="3132137" cy="2895600"/>
          </a:xfrm>
          <a:prstGeom prst="rect">
            <a:avLst/>
          </a:prstGeom>
          <a:noFill/>
          <a:ln w="9525">
            <a:noFill/>
            <a:miter lim="800000"/>
            <a:headEnd/>
            <a:tailEnd/>
          </a:ln>
        </p:spPr>
      </p:pic>
      <p:sp>
        <p:nvSpPr>
          <p:cNvPr id="37897" name="TextBox 10"/>
          <p:cNvSpPr txBox="1">
            <a:spLocks noChangeArrowheads="1"/>
          </p:cNvSpPr>
          <p:nvPr/>
        </p:nvSpPr>
        <p:spPr bwMode="auto">
          <a:xfrm>
            <a:off x="1447800" y="0"/>
            <a:ext cx="6477000" cy="584200"/>
          </a:xfrm>
          <a:prstGeom prst="rect">
            <a:avLst/>
          </a:prstGeom>
          <a:noFill/>
          <a:ln w="9525">
            <a:noFill/>
            <a:miter lim="800000"/>
            <a:headEnd/>
            <a:tailEnd/>
          </a:ln>
        </p:spPr>
        <p:txBody>
          <a:bodyPr>
            <a:spAutoFit/>
          </a:bodyPr>
          <a:lstStyle/>
          <a:p>
            <a:r>
              <a:rPr lang="en-US" sz="3200" b="1" dirty="0"/>
              <a:t>EXTRAORDINARY Care Needed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1981200"/>
            <a:ext cx="5943600" cy="3970318"/>
          </a:xfrm>
          <a:prstGeom prst="rect">
            <a:avLst/>
          </a:prstGeom>
        </p:spPr>
        <p:txBody>
          <a:bodyPr>
            <a:spAutoFit/>
          </a:bodyPr>
          <a:lstStyle/>
          <a:p>
            <a:pPr algn="ctr">
              <a:defRPr/>
            </a:pPr>
            <a:r>
              <a:rPr lang="en-US" sz="2800" b="1" dirty="0">
                <a:latin typeface="+mn-lt"/>
                <a:cs typeface="Arial" charset="0"/>
              </a:rPr>
              <a:t>SBRT - </a:t>
            </a:r>
            <a:r>
              <a:rPr lang="en-US" sz="2800" b="1" dirty="0" smtClean="0">
                <a:latin typeface="+mn-lt"/>
                <a:cs typeface="Arial" charset="0"/>
              </a:rPr>
              <a:t>Dose </a:t>
            </a:r>
            <a:r>
              <a:rPr lang="en-US" sz="2800" b="1" dirty="0">
                <a:latin typeface="+mn-lt"/>
                <a:cs typeface="Arial" charset="0"/>
              </a:rPr>
              <a:t>consideration </a:t>
            </a:r>
          </a:p>
          <a:p>
            <a:pPr>
              <a:defRPr/>
            </a:pPr>
            <a:r>
              <a:rPr lang="en-US" dirty="0">
                <a:latin typeface="+mn-lt"/>
                <a:cs typeface="Arial" charset="0"/>
              </a:rPr>
              <a:t>• Comparison of different radiation delivery schedules and estimates of their biologic equivalent dose (BED)</a:t>
            </a:r>
          </a:p>
          <a:p>
            <a:pPr>
              <a:defRPr/>
            </a:pPr>
            <a:r>
              <a:rPr lang="en-US" dirty="0">
                <a:latin typeface="+mn-lt"/>
                <a:cs typeface="Arial" charset="0"/>
              </a:rPr>
              <a:t>• Standard RT (2 </a:t>
            </a:r>
            <a:r>
              <a:rPr lang="en-US" dirty="0" err="1">
                <a:latin typeface="+mn-lt"/>
                <a:cs typeface="Arial" charset="0"/>
              </a:rPr>
              <a:t>Gy</a:t>
            </a:r>
            <a:r>
              <a:rPr lang="en-US" dirty="0">
                <a:latin typeface="+mn-lt"/>
                <a:cs typeface="Arial" charset="0"/>
              </a:rPr>
              <a:t> x 30-33)                                        72-79 </a:t>
            </a:r>
            <a:r>
              <a:rPr lang="en-US" dirty="0" err="1">
                <a:latin typeface="+mn-lt"/>
                <a:cs typeface="Arial" charset="0"/>
              </a:rPr>
              <a:t>Gy</a:t>
            </a:r>
            <a:endParaRPr lang="en-US" dirty="0">
              <a:latin typeface="+mn-lt"/>
              <a:cs typeface="Arial" charset="0"/>
            </a:endParaRPr>
          </a:p>
          <a:p>
            <a:pPr>
              <a:defRPr/>
            </a:pPr>
            <a:endParaRPr lang="en-US" dirty="0">
              <a:latin typeface="+mn-lt"/>
              <a:cs typeface="Arial" charset="0"/>
            </a:endParaRPr>
          </a:p>
          <a:p>
            <a:pPr>
              <a:defRPr/>
            </a:pPr>
            <a:r>
              <a:rPr lang="en-US" dirty="0">
                <a:latin typeface="+mn-lt"/>
                <a:cs typeface="Arial" charset="0"/>
              </a:rPr>
              <a:t>• </a:t>
            </a:r>
            <a:r>
              <a:rPr lang="en-US" dirty="0" err="1">
                <a:latin typeface="+mn-lt"/>
                <a:cs typeface="Arial" charset="0"/>
              </a:rPr>
              <a:t>Radiosurgery</a:t>
            </a:r>
            <a:endParaRPr lang="en-US" dirty="0">
              <a:latin typeface="+mn-lt"/>
              <a:cs typeface="Arial" charset="0"/>
            </a:endParaRPr>
          </a:p>
          <a:p>
            <a:pPr>
              <a:defRPr/>
            </a:pPr>
            <a:r>
              <a:rPr lang="en-US" dirty="0">
                <a:latin typeface="+mn-lt"/>
                <a:cs typeface="Arial" charset="0"/>
              </a:rPr>
              <a:t>– 24 </a:t>
            </a:r>
            <a:r>
              <a:rPr lang="en-US" dirty="0" err="1">
                <a:latin typeface="+mn-lt"/>
                <a:cs typeface="Arial" charset="0"/>
              </a:rPr>
              <a:t>Gy</a:t>
            </a:r>
            <a:r>
              <a:rPr lang="en-US" dirty="0">
                <a:latin typeface="+mn-lt"/>
                <a:cs typeface="Arial" charset="0"/>
              </a:rPr>
              <a:t> x 1                                                                       </a:t>
            </a:r>
            <a:r>
              <a:rPr lang="en-US" b="1" dirty="0">
                <a:latin typeface="+mn-lt"/>
                <a:cs typeface="Arial" charset="0"/>
              </a:rPr>
              <a:t>81 </a:t>
            </a:r>
            <a:r>
              <a:rPr lang="en-US" b="1" dirty="0" smtClean="0">
                <a:latin typeface="+mn-lt"/>
                <a:cs typeface="Arial" charset="0"/>
              </a:rPr>
              <a:t> </a:t>
            </a:r>
            <a:r>
              <a:rPr lang="en-US" b="1" dirty="0" err="1" smtClean="0">
                <a:latin typeface="+mn-lt"/>
                <a:cs typeface="Arial" charset="0"/>
              </a:rPr>
              <a:t>Gy</a:t>
            </a:r>
            <a:endParaRPr lang="en-US" b="1" dirty="0">
              <a:latin typeface="+mn-lt"/>
              <a:cs typeface="Arial" charset="0"/>
            </a:endParaRPr>
          </a:p>
          <a:p>
            <a:pPr>
              <a:defRPr/>
            </a:pPr>
            <a:r>
              <a:rPr lang="en-US" dirty="0">
                <a:latin typeface="+mn-lt"/>
                <a:cs typeface="Arial" charset="0"/>
              </a:rPr>
              <a:t>– 30 </a:t>
            </a:r>
            <a:r>
              <a:rPr lang="en-US" dirty="0" err="1">
                <a:latin typeface="+mn-lt"/>
                <a:cs typeface="Arial" charset="0"/>
              </a:rPr>
              <a:t>Gy</a:t>
            </a:r>
            <a:r>
              <a:rPr lang="en-US" dirty="0">
                <a:latin typeface="+mn-lt"/>
                <a:cs typeface="Arial" charset="0"/>
              </a:rPr>
              <a:t> x 1                                                                       </a:t>
            </a:r>
            <a:r>
              <a:rPr lang="en-US" b="1" dirty="0">
                <a:latin typeface="+mn-lt"/>
                <a:cs typeface="Arial" charset="0"/>
              </a:rPr>
              <a:t>120 </a:t>
            </a:r>
            <a:r>
              <a:rPr lang="en-US" b="1" dirty="0" err="1">
                <a:latin typeface="+mn-lt"/>
                <a:cs typeface="Arial" charset="0"/>
              </a:rPr>
              <a:t>Gy</a:t>
            </a:r>
            <a:endParaRPr lang="en-US" b="1" dirty="0">
              <a:latin typeface="+mn-lt"/>
              <a:cs typeface="Arial" charset="0"/>
            </a:endParaRPr>
          </a:p>
          <a:p>
            <a:pPr>
              <a:defRPr/>
            </a:pPr>
            <a:endParaRPr lang="en-US" dirty="0">
              <a:latin typeface="+mn-lt"/>
              <a:cs typeface="Arial" charset="0"/>
            </a:endParaRPr>
          </a:p>
          <a:p>
            <a:pPr>
              <a:defRPr/>
            </a:pPr>
            <a:r>
              <a:rPr lang="en-US" dirty="0">
                <a:latin typeface="+mn-lt"/>
                <a:cs typeface="Arial" charset="0"/>
              </a:rPr>
              <a:t>• Hypo </a:t>
            </a:r>
            <a:r>
              <a:rPr lang="en-US" dirty="0" err="1">
                <a:latin typeface="+mn-lt"/>
                <a:cs typeface="Arial" charset="0"/>
              </a:rPr>
              <a:t>fx</a:t>
            </a:r>
            <a:r>
              <a:rPr lang="en-US" dirty="0">
                <a:latin typeface="+mn-lt"/>
                <a:cs typeface="Arial" charset="0"/>
              </a:rPr>
              <a:t> (SBRT)</a:t>
            </a:r>
          </a:p>
          <a:p>
            <a:pPr>
              <a:defRPr/>
            </a:pPr>
            <a:r>
              <a:rPr lang="en-US" dirty="0">
                <a:latin typeface="+mn-lt"/>
                <a:cs typeface="Arial" charset="0"/>
              </a:rPr>
              <a:t>– 12 </a:t>
            </a:r>
            <a:r>
              <a:rPr lang="en-US" dirty="0" err="1">
                <a:latin typeface="+mn-lt"/>
                <a:cs typeface="Arial" charset="0"/>
              </a:rPr>
              <a:t>Gy</a:t>
            </a:r>
            <a:r>
              <a:rPr lang="en-US" dirty="0">
                <a:latin typeface="+mn-lt"/>
                <a:cs typeface="Arial" charset="0"/>
              </a:rPr>
              <a:t> x 4                                                                      </a:t>
            </a:r>
            <a:r>
              <a:rPr lang="en-US" b="1" dirty="0">
                <a:latin typeface="+mn-lt"/>
                <a:cs typeface="Arial" charset="0"/>
              </a:rPr>
              <a:t>106 </a:t>
            </a:r>
            <a:r>
              <a:rPr lang="en-US" b="1" dirty="0" err="1">
                <a:latin typeface="+mn-lt"/>
                <a:cs typeface="Arial" charset="0"/>
              </a:rPr>
              <a:t>Gy</a:t>
            </a:r>
            <a:endParaRPr lang="en-US" b="1" dirty="0">
              <a:latin typeface="+mn-lt"/>
              <a:cs typeface="Arial" charset="0"/>
            </a:endParaRPr>
          </a:p>
          <a:p>
            <a:pPr>
              <a:defRPr/>
            </a:pPr>
            <a:r>
              <a:rPr lang="en-US" dirty="0">
                <a:latin typeface="+mn-lt"/>
                <a:cs typeface="Arial" charset="0"/>
              </a:rPr>
              <a:t>– 12 </a:t>
            </a:r>
            <a:r>
              <a:rPr lang="en-US" dirty="0" err="1">
                <a:latin typeface="+mn-lt"/>
                <a:cs typeface="Arial" charset="0"/>
              </a:rPr>
              <a:t>Gy</a:t>
            </a:r>
            <a:r>
              <a:rPr lang="en-US" dirty="0">
                <a:latin typeface="+mn-lt"/>
                <a:cs typeface="Arial" charset="0"/>
              </a:rPr>
              <a:t> x 5                                                                      </a:t>
            </a:r>
            <a:r>
              <a:rPr lang="en-US" b="1" dirty="0">
                <a:latin typeface="+mn-lt"/>
                <a:cs typeface="Arial" charset="0"/>
              </a:rPr>
              <a:t>144 </a:t>
            </a:r>
            <a:r>
              <a:rPr lang="en-US" b="1" dirty="0" err="1">
                <a:latin typeface="+mn-lt"/>
                <a:cs typeface="Arial" charset="0"/>
              </a:rPr>
              <a:t>Gy</a:t>
            </a:r>
            <a:endParaRPr lang="en-US" b="1" dirty="0">
              <a:latin typeface="+mn-lt"/>
              <a:cs typeface="Arial" charset="0"/>
            </a:endParaRPr>
          </a:p>
          <a:p>
            <a:pPr>
              <a:defRPr/>
            </a:pPr>
            <a:r>
              <a:rPr lang="en-US" dirty="0">
                <a:latin typeface="+mn-lt"/>
                <a:cs typeface="Arial" charset="0"/>
              </a:rPr>
              <a:t>– 20 </a:t>
            </a:r>
            <a:r>
              <a:rPr lang="en-US" dirty="0" err="1">
                <a:latin typeface="+mn-lt"/>
                <a:cs typeface="Arial" charset="0"/>
              </a:rPr>
              <a:t>Gy</a:t>
            </a:r>
            <a:r>
              <a:rPr lang="en-US" dirty="0">
                <a:latin typeface="+mn-lt"/>
                <a:cs typeface="Arial" charset="0"/>
              </a:rPr>
              <a:t> x 3                                                                      </a:t>
            </a:r>
            <a:r>
              <a:rPr lang="en-US" b="1" dirty="0">
                <a:latin typeface="+mn-lt"/>
                <a:cs typeface="Arial" charset="0"/>
              </a:rPr>
              <a:t>180</a:t>
            </a:r>
            <a:r>
              <a:rPr lang="en-US" dirty="0">
                <a:latin typeface="+mn-lt"/>
                <a:cs typeface="Arial" charset="0"/>
              </a:rPr>
              <a:t> </a:t>
            </a:r>
            <a:r>
              <a:rPr lang="en-US" b="1" dirty="0" err="1">
                <a:latin typeface="+mn-lt"/>
                <a:cs typeface="Arial" charset="0"/>
              </a:rPr>
              <a:t>Gy</a:t>
            </a:r>
            <a:endParaRPr lang="en-US" b="1" dirty="0">
              <a:latin typeface="+mn-lt"/>
              <a:cs typeface="Arial" charset="0"/>
            </a:endParaRPr>
          </a:p>
        </p:txBody>
      </p:sp>
      <p:sp>
        <p:nvSpPr>
          <p:cNvPr id="7" name="Title 1"/>
          <p:cNvSpPr txBox="1">
            <a:spLocks/>
          </p:cNvSpPr>
          <p:nvPr/>
        </p:nvSpPr>
        <p:spPr>
          <a:xfrm>
            <a:off x="457200" y="274638"/>
            <a:ext cx="8229600" cy="8683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chemeClr val="tx1"/>
                </a:solidFill>
                <a:effectLst/>
                <a:uLnTx/>
                <a:uFillTx/>
                <a:latin typeface="+mj-lt"/>
                <a:ea typeface="+mj-ea"/>
                <a:cs typeface="+mj-cs"/>
              </a:rPr>
              <a:t>Radiation Treatment Planning</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Diagram 10"/>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38400" y="1712913"/>
            <a:ext cx="5943600" cy="2616101"/>
          </a:xfrm>
          <a:prstGeom prst="rect">
            <a:avLst/>
          </a:prstGeom>
        </p:spPr>
        <p:txBody>
          <a:bodyPr>
            <a:spAutoFit/>
          </a:bodyPr>
          <a:lstStyle/>
          <a:p>
            <a:pPr algn="ctr">
              <a:defRPr/>
            </a:pPr>
            <a:r>
              <a:rPr lang="en-US" sz="2400" b="1" dirty="0">
                <a:latin typeface="+mn-lt"/>
                <a:cs typeface="Arial" charset="0"/>
              </a:rPr>
              <a:t>SBRT – </a:t>
            </a:r>
            <a:r>
              <a:rPr lang="en-US" sz="2400" b="1" dirty="0" smtClean="0">
                <a:latin typeface="+mn-lt"/>
                <a:cs typeface="Arial" charset="0"/>
              </a:rPr>
              <a:t>Dose Schedule</a:t>
            </a:r>
            <a:endParaRPr lang="en-US" sz="2400" b="1" dirty="0">
              <a:latin typeface="+mn-lt"/>
              <a:cs typeface="Arial" charset="0"/>
            </a:endParaRPr>
          </a:p>
          <a:p>
            <a:pPr>
              <a:defRPr/>
            </a:pPr>
            <a:r>
              <a:rPr lang="en-US" sz="2000" dirty="0">
                <a:latin typeface="+mn-lt"/>
                <a:cs typeface="Arial" charset="0"/>
              </a:rPr>
              <a:t>While not clearly defined, typically 1 to 5 fractions</a:t>
            </a:r>
          </a:p>
          <a:p>
            <a:pPr>
              <a:defRPr/>
            </a:pPr>
            <a:r>
              <a:rPr lang="en-US" sz="2000" dirty="0">
                <a:latin typeface="+mn-lt"/>
                <a:cs typeface="Arial" charset="0"/>
              </a:rPr>
              <a:t>• 5 to 10 </a:t>
            </a:r>
            <a:r>
              <a:rPr lang="en-US" sz="2000" dirty="0" err="1">
                <a:latin typeface="+mn-lt"/>
                <a:cs typeface="Arial" charset="0"/>
              </a:rPr>
              <a:t>fx</a:t>
            </a:r>
            <a:r>
              <a:rPr lang="en-US" sz="2000" dirty="0">
                <a:latin typeface="+mn-lt"/>
                <a:cs typeface="Arial" charset="0"/>
              </a:rPr>
              <a:t> may also be considered SBRT</a:t>
            </a:r>
          </a:p>
          <a:p>
            <a:pPr>
              <a:defRPr/>
            </a:pPr>
            <a:endParaRPr lang="en-US" sz="2000" dirty="0">
              <a:latin typeface="+mn-lt"/>
              <a:cs typeface="Arial" charset="0"/>
            </a:endParaRPr>
          </a:p>
          <a:p>
            <a:pPr>
              <a:defRPr/>
            </a:pPr>
            <a:r>
              <a:rPr lang="en-US" sz="2000" dirty="0">
                <a:latin typeface="+mn-lt"/>
                <a:cs typeface="Arial" charset="0"/>
              </a:rPr>
              <a:t>Dose delivery</a:t>
            </a:r>
          </a:p>
          <a:p>
            <a:pPr>
              <a:defRPr/>
            </a:pPr>
            <a:r>
              <a:rPr lang="en-US" sz="2000" dirty="0">
                <a:latin typeface="+mn-lt"/>
                <a:cs typeface="Arial" charset="0"/>
              </a:rPr>
              <a:t>• 2 fractions/week</a:t>
            </a:r>
          </a:p>
          <a:p>
            <a:pPr>
              <a:defRPr/>
            </a:pPr>
            <a:r>
              <a:rPr lang="en-US" sz="2000" dirty="0">
                <a:latin typeface="+mn-lt"/>
                <a:cs typeface="Arial" charset="0"/>
              </a:rPr>
              <a:t>• 3 fractions /week</a:t>
            </a:r>
          </a:p>
          <a:p>
            <a:pPr>
              <a:defRPr/>
            </a:pPr>
            <a:r>
              <a:rPr lang="en-US" sz="2000" dirty="0">
                <a:latin typeface="+mn-lt"/>
                <a:cs typeface="Arial" charset="0"/>
              </a:rPr>
              <a:t>• 5 fractions/week</a:t>
            </a:r>
          </a:p>
        </p:txBody>
      </p:sp>
      <p:sp>
        <p:nvSpPr>
          <p:cNvPr id="6" name="Rectangle 5"/>
          <p:cNvSpPr/>
          <p:nvPr/>
        </p:nvSpPr>
        <p:spPr>
          <a:xfrm>
            <a:off x="2438400" y="4292600"/>
            <a:ext cx="5867400" cy="2032000"/>
          </a:xfrm>
          <a:prstGeom prst="rect">
            <a:avLst/>
          </a:prstGeom>
        </p:spPr>
        <p:txBody>
          <a:bodyPr>
            <a:spAutoFit/>
          </a:bodyPr>
          <a:lstStyle/>
          <a:p>
            <a:pPr>
              <a:defRPr/>
            </a:pPr>
            <a:r>
              <a:rPr lang="en-US" b="1" dirty="0">
                <a:latin typeface="+mn-lt"/>
                <a:cs typeface="Arial" charset="0"/>
              </a:rPr>
              <a:t>SBRT – </a:t>
            </a:r>
            <a:r>
              <a:rPr lang="en-US" b="1" dirty="0" smtClean="0">
                <a:latin typeface="+mn-lt"/>
                <a:cs typeface="Arial" charset="0"/>
              </a:rPr>
              <a:t>Dose</a:t>
            </a:r>
            <a:endParaRPr lang="en-US" b="1" dirty="0">
              <a:latin typeface="+mn-lt"/>
              <a:cs typeface="Arial" charset="0"/>
            </a:endParaRPr>
          </a:p>
          <a:p>
            <a:pPr>
              <a:defRPr/>
            </a:pPr>
            <a:endParaRPr lang="en-US" b="1" dirty="0">
              <a:latin typeface="+mn-lt"/>
              <a:cs typeface="Arial" charset="0"/>
            </a:endParaRPr>
          </a:p>
          <a:p>
            <a:pPr>
              <a:buFont typeface="Wingdings" pitchFamily="2" charset="2"/>
              <a:buChar char="Ø"/>
              <a:defRPr/>
            </a:pPr>
            <a:r>
              <a:rPr lang="en-US" dirty="0">
                <a:latin typeface="+mn-lt"/>
                <a:cs typeface="Arial" charset="0"/>
              </a:rPr>
              <a:t>Early German and Japanese single dose trials</a:t>
            </a:r>
          </a:p>
          <a:p>
            <a:pPr>
              <a:defRPr/>
            </a:pPr>
            <a:r>
              <a:rPr lang="en-US" dirty="0" smtClean="0">
                <a:cs typeface="Arial" charset="0"/>
              </a:rPr>
              <a:t>	(</a:t>
            </a:r>
            <a:r>
              <a:rPr lang="en-US" dirty="0" smtClean="0">
                <a:latin typeface="+mn-lt"/>
                <a:cs typeface="Arial" charset="0"/>
              </a:rPr>
              <a:t>Japan </a:t>
            </a:r>
            <a:r>
              <a:rPr lang="en-US" dirty="0">
                <a:latin typeface="+mn-lt"/>
                <a:cs typeface="Arial" charset="0"/>
              </a:rPr>
              <a:t>15 to </a:t>
            </a:r>
            <a:r>
              <a:rPr lang="en-US" dirty="0" smtClean="0">
                <a:latin typeface="+mn-lt"/>
                <a:cs typeface="Arial" charset="0"/>
              </a:rPr>
              <a:t>25 Gy, Germany </a:t>
            </a:r>
            <a:r>
              <a:rPr lang="en-US" dirty="0">
                <a:latin typeface="+mn-lt"/>
                <a:cs typeface="Arial" charset="0"/>
              </a:rPr>
              <a:t>19 to 26 </a:t>
            </a:r>
            <a:r>
              <a:rPr lang="en-US" dirty="0" smtClean="0">
                <a:latin typeface="+mn-lt"/>
                <a:cs typeface="Arial" charset="0"/>
              </a:rPr>
              <a:t>Gy)</a:t>
            </a:r>
            <a:endParaRPr lang="en-US" dirty="0">
              <a:latin typeface="+mn-lt"/>
              <a:cs typeface="Arial" charset="0"/>
            </a:endParaRPr>
          </a:p>
          <a:p>
            <a:pPr>
              <a:buFont typeface="Wingdings" pitchFamily="2" charset="2"/>
              <a:buChar char="Ø"/>
              <a:defRPr/>
            </a:pPr>
            <a:r>
              <a:rPr lang="en-US" dirty="0">
                <a:latin typeface="+mn-lt"/>
                <a:cs typeface="Arial" charset="0"/>
              </a:rPr>
              <a:t> IU dose escalation trial                                       </a:t>
            </a:r>
            <a:r>
              <a:rPr lang="en-US" dirty="0" smtClean="0">
                <a:latin typeface="+mn-lt"/>
                <a:cs typeface="Arial" charset="0"/>
              </a:rPr>
              <a:t>– </a:t>
            </a:r>
            <a:r>
              <a:rPr lang="en-US" dirty="0">
                <a:latin typeface="+mn-lt"/>
                <a:cs typeface="Arial" charset="0"/>
              </a:rPr>
              <a:t>24 to 66 Gy</a:t>
            </a:r>
          </a:p>
          <a:p>
            <a:pPr>
              <a:buFont typeface="Wingdings" pitchFamily="2" charset="2"/>
              <a:buChar char="Ø"/>
              <a:defRPr/>
            </a:pPr>
            <a:r>
              <a:rPr lang="en-US" dirty="0">
                <a:latin typeface="+mn-lt"/>
                <a:cs typeface="Arial" charset="0"/>
              </a:rPr>
              <a:t> RTOG trial dose                                                   </a:t>
            </a:r>
            <a:r>
              <a:rPr lang="en-US" dirty="0" smtClean="0">
                <a:latin typeface="+mn-lt"/>
                <a:cs typeface="Arial" charset="0"/>
              </a:rPr>
              <a:t> </a:t>
            </a:r>
            <a:r>
              <a:rPr lang="en-US" dirty="0">
                <a:latin typeface="+mn-lt"/>
                <a:cs typeface="Arial" charset="0"/>
              </a:rPr>
              <a:t>– 3x20 Gy</a:t>
            </a:r>
          </a:p>
          <a:p>
            <a:pPr>
              <a:buFont typeface="Wingdings" pitchFamily="2" charset="2"/>
              <a:buChar char="Ø"/>
              <a:defRPr/>
            </a:pPr>
            <a:r>
              <a:rPr lang="en-US" dirty="0">
                <a:latin typeface="+mn-lt"/>
                <a:cs typeface="Arial" charset="0"/>
              </a:rPr>
              <a:t> Alternate protocols [OHSU/U Wisconsin]        </a:t>
            </a:r>
            <a:r>
              <a:rPr lang="en-US" dirty="0">
                <a:latin typeface="Arial" charset="0"/>
                <a:cs typeface="Arial" charset="0"/>
              </a:rPr>
              <a:t>– </a:t>
            </a:r>
            <a:r>
              <a:rPr lang="en-US" dirty="0">
                <a:latin typeface="+mn-lt"/>
                <a:cs typeface="Arial" charset="0"/>
              </a:rPr>
              <a:t>5x12 </a:t>
            </a:r>
            <a:r>
              <a:rPr lang="en-US" dirty="0" err="1">
                <a:latin typeface="+mn-lt"/>
                <a:cs typeface="Arial" charset="0"/>
              </a:rPr>
              <a:t>Gy</a:t>
            </a:r>
            <a:endParaRPr lang="en-US" dirty="0">
              <a:latin typeface="+mn-lt"/>
              <a:cs typeface="Arial" charset="0"/>
            </a:endParaRPr>
          </a:p>
        </p:txBody>
      </p:sp>
      <p:sp>
        <p:nvSpPr>
          <p:cNvPr id="8" name="Title 1"/>
          <p:cNvSpPr txBox="1">
            <a:spLocks/>
          </p:cNvSpPr>
          <p:nvPr/>
        </p:nvSpPr>
        <p:spPr>
          <a:xfrm>
            <a:off x="457200" y="274638"/>
            <a:ext cx="8229600" cy="8683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chemeClr val="tx1"/>
                </a:solidFill>
                <a:effectLst/>
                <a:uLnTx/>
                <a:uFillTx/>
                <a:latin typeface="+mj-lt"/>
                <a:ea typeface="+mj-ea"/>
                <a:cs typeface="+mj-cs"/>
              </a:rPr>
              <a:t>Radiation Treatment Planning</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Diagram 10"/>
          <p:cNvGraphicFramePr/>
          <p:nvPr/>
        </p:nvGraphicFramePr>
        <p:xfrm>
          <a:off x="304800" y="1651000"/>
          <a:ext cx="1981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457200"/>
            <a:ext cx="7772400" cy="990600"/>
          </a:xfrm>
        </p:spPr>
        <p:txBody>
          <a:bodyPr/>
          <a:lstStyle/>
          <a:p>
            <a:pPr eaLnBrk="1" hangingPunct="1"/>
            <a:r>
              <a:rPr lang="en-GB" i="1" smtClean="0">
                <a:latin typeface="Stencil" pitchFamily="82" charset="0"/>
              </a:rPr>
              <a:t>1965 - 2007</a:t>
            </a:r>
            <a:endParaRPr lang="en-US" i="1" smtClean="0">
              <a:latin typeface="Stencil" pitchFamily="82" charset="0"/>
            </a:endParaRPr>
          </a:p>
        </p:txBody>
      </p:sp>
      <p:sp>
        <p:nvSpPr>
          <p:cNvPr id="21507" name="Rectangle 3"/>
          <p:cNvSpPr>
            <a:spLocks noGrp="1" noChangeArrowheads="1"/>
          </p:cNvSpPr>
          <p:nvPr>
            <p:ph type="subTitle" idx="1"/>
          </p:nvPr>
        </p:nvSpPr>
        <p:spPr>
          <a:xfrm>
            <a:off x="381000" y="1828800"/>
            <a:ext cx="8305800" cy="4953000"/>
          </a:xfrm>
        </p:spPr>
        <p:txBody>
          <a:bodyPr/>
          <a:lstStyle/>
          <a:p>
            <a:pPr eaLnBrk="1" hangingPunct="1">
              <a:defRPr/>
            </a:pPr>
            <a:r>
              <a:rPr lang="en-GB" sz="4000" dirty="0" smtClean="0">
                <a:latin typeface="Times New Roman" pitchFamily="18" charset="0"/>
              </a:rPr>
              <a:t>CLINICAL PROGRESS</a:t>
            </a:r>
          </a:p>
          <a:p>
            <a:pPr eaLnBrk="1" hangingPunct="1">
              <a:defRPr/>
            </a:pPr>
            <a:endParaRPr lang="en-GB" dirty="0" smtClean="0">
              <a:latin typeface="Times New Roman" pitchFamily="18" charset="0"/>
            </a:endParaRPr>
          </a:p>
          <a:p>
            <a:pPr eaLnBrk="1" hangingPunct="1">
              <a:defRPr/>
            </a:pPr>
            <a:r>
              <a:rPr lang="en-GB" sz="4000" i="1" dirty="0" smtClean="0">
                <a:latin typeface="Times New Roman" pitchFamily="18" charset="0"/>
              </a:rPr>
              <a:t>Improved assessment</a:t>
            </a:r>
          </a:p>
          <a:p>
            <a:pPr eaLnBrk="1" hangingPunct="1">
              <a:defRPr/>
            </a:pPr>
            <a:r>
              <a:rPr lang="en-GB" sz="4000" i="1" dirty="0" smtClean="0">
                <a:latin typeface="Times New Roman" pitchFamily="18" charset="0"/>
              </a:rPr>
              <a:t>Treatment Selection</a:t>
            </a:r>
          </a:p>
          <a:p>
            <a:pPr eaLnBrk="1" hangingPunct="1">
              <a:defRPr/>
            </a:pPr>
            <a:r>
              <a:rPr lang="en-GB" sz="4000" i="1" dirty="0" smtClean="0">
                <a:latin typeface="Times New Roman" pitchFamily="18" charset="0"/>
              </a:rPr>
              <a:t>Control of reactions </a:t>
            </a:r>
          </a:p>
          <a:p>
            <a:pPr eaLnBrk="1" hangingPunct="1">
              <a:defRPr/>
            </a:pPr>
            <a:endParaRPr lang="en-GB" sz="2800" i="1" dirty="0" smtClean="0">
              <a:latin typeface="Times New Roman" pitchFamily="18" charset="0"/>
            </a:endParaRPr>
          </a:p>
          <a:p>
            <a:pPr eaLnBrk="1" hangingPunct="1">
              <a:defRPr/>
            </a:pPr>
            <a:endParaRPr lang="en-GB" sz="2800" i="1" dirty="0" smtClean="0">
              <a:latin typeface="Times New Roman" pitchFamily="18" charset="0"/>
            </a:endParaRPr>
          </a:p>
          <a:p>
            <a:pPr eaLnBrk="1" hangingPunct="1">
              <a:defRPr/>
            </a:pPr>
            <a:endParaRPr lang="en-GB" sz="2800" b="1" i="1" dirty="0" smtClean="0">
              <a:latin typeface="Times New Roman" pitchFamily="18" charset="0"/>
            </a:endParaRPr>
          </a:p>
          <a:p>
            <a:pPr eaLnBrk="1" hangingPunct="1">
              <a:defRPr/>
            </a:pPr>
            <a:endParaRPr lang="en-US" sz="2800" b="1" i="1"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57200" y="0"/>
            <a:ext cx="8229600" cy="68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IN" sz="3200" dirty="0" smtClean="0"/>
              <a:t>SBRT-LUNG IN CENTRAL LESIONS-DOSE REDUCTION</a:t>
            </a:r>
          </a:p>
        </p:txBody>
      </p:sp>
      <p:sp>
        <p:nvSpPr>
          <p:cNvPr id="45059" name="Content Placeholder 2"/>
          <p:cNvSpPr>
            <a:spLocks noGrp="1"/>
          </p:cNvSpPr>
          <p:nvPr>
            <p:ph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endParaRPr lang="en-IN" smtClean="0"/>
          </a:p>
        </p:txBody>
      </p:sp>
      <p:pic>
        <p:nvPicPr>
          <p:cNvPr id="45060" name="Picture 2"/>
          <p:cNvPicPr>
            <a:picLocks noChangeAspect="1" noChangeArrowheads="1"/>
          </p:cNvPicPr>
          <p:nvPr/>
        </p:nvPicPr>
        <p:blipFill>
          <a:blip r:embed="rId3"/>
          <a:srcRect/>
          <a:stretch>
            <a:fillRect/>
          </a:stretch>
        </p:blipFill>
        <p:spPr bwMode="auto">
          <a:xfrm>
            <a:off x="533400" y="1219200"/>
            <a:ext cx="8610600" cy="4419600"/>
          </a:xfrm>
          <a:prstGeom prst="rect">
            <a:avLst/>
          </a:prstGeom>
          <a:noFill/>
          <a:ln w="9525">
            <a:noFill/>
            <a:miter lim="800000"/>
            <a:headEnd/>
            <a:tailEnd/>
          </a:ln>
        </p:spPr>
      </p:pic>
      <p:sp>
        <p:nvSpPr>
          <p:cNvPr id="5" name="Freeform 4"/>
          <p:cNvSpPr/>
          <p:nvPr/>
        </p:nvSpPr>
        <p:spPr>
          <a:xfrm>
            <a:off x="1938338" y="914400"/>
            <a:ext cx="4805362" cy="4022725"/>
          </a:xfrm>
          <a:custGeom>
            <a:avLst/>
            <a:gdLst>
              <a:gd name="connsiteX0" fmla="*/ 1978660 w 4805680"/>
              <a:gd name="connsiteY0" fmla="*/ 55880 h 4262120"/>
              <a:gd name="connsiteX1" fmla="*/ 1475740 w 4805680"/>
              <a:gd name="connsiteY1" fmla="*/ 391160 h 4262120"/>
              <a:gd name="connsiteX2" fmla="*/ 1475740 w 4805680"/>
              <a:gd name="connsiteY2" fmla="*/ 391160 h 4262120"/>
              <a:gd name="connsiteX3" fmla="*/ 1323340 w 4805680"/>
              <a:gd name="connsiteY3" fmla="*/ 574040 h 4262120"/>
              <a:gd name="connsiteX4" fmla="*/ 576580 w 4805680"/>
              <a:gd name="connsiteY4" fmla="*/ 772160 h 4262120"/>
              <a:gd name="connsiteX5" fmla="*/ 576580 w 4805680"/>
              <a:gd name="connsiteY5" fmla="*/ 772160 h 4262120"/>
              <a:gd name="connsiteX6" fmla="*/ 454660 w 4805680"/>
              <a:gd name="connsiteY6" fmla="*/ 955040 h 4262120"/>
              <a:gd name="connsiteX7" fmla="*/ 302260 w 4805680"/>
              <a:gd name="connsiteY7" fmla="*/ 1412240 h 4262120"/>
              <a:gd name="connsiteX8" fmla="*/ 302260 w 4805680"/>
              <a:gd name="connsiteY8" fmla="*/ 1412240 h 4262120"/>
              <a:gd name="connsiteX9" fmla="*/ 485140 w 4805680"/>
              <a:gd name="connsiteY9" fmla="*/ 1762760 h 4262120"/>
              <a:gd name="connsiteX10" fmla="*/ 485140 w 4805680"/>
              <a:gd name="connsiteY10" fmla="*/ 1762760 h 4262120"/>
              <a:gd name="connsiteX11" fmla="*/ 485140 w 4805680"/>
              <a:gd name="connsiteY11" fmla="*/ 1945640 h 4262120"/>
              <a:gd name="connsiteX12" fmla="*/ 104140 w 4805680"/>
              <a:gd name="connsiteY12" fmla="*/ 2479040 h 4262120"/>
              <a:gd name="connsiteX13" fmla="*/ 12700 w 4805680"/>
              <a:gd name="connsiteY13" fmla="*/ 2768600 h 4262120"/>
              <a:gd name="connsiteX14" fmla="*/ 27940 w 4805680"/>
              <a:gd name="connsiteY14" fmla="*/ 3073400 h 4262120"/>
              <a:gd name="connsiteX15" fmla="*/ 119380 w 4805680"/>
              <a:gd name="connsiteY15" fmla="*/ 3347720 h 4262120"/>
              <a:gd name="connsiteX16" fmla="*/ 58420 w 4805680"/>
              <a:gd name="connsiteY16" fmla="*/ 3667760 h 4262120"/>
              <a:gd name="connsiteX17" fmla="*/ 58420 w 4805680"/>
              <a:gd name="connsiteY17" fmla="*/ 3667760 h 4262120"/>
              <a:gd name="connsiteX18" fmla="*/ 149860 w 4805680"/>
              <a:gd name="connsiteY18" fmla="*/ 3942080 h 4262120"/>
              <a:gd name="connsiteX19" fmla="*/ 332740 w 4805680"/>
              <a:gd name="connsiteY19" fmla="*/ 4140200 h 4262120"/>
              <a:gd name="connsiteX20" fmla="*/ 789940 w 4805680"/>
              <a:gd name="connsiteY20" fmla="*/ 4262120 h 4262120"/>
              <a:gd name="connsiteX21" fmla="*/ 789940 w 4805680"/>
              <a:gd name="connsiteY21" fmla="*/ 4262120 h 4262120"/>
              <a:gd name="connsiteX22" fmla="*/ 1186180 w 4805680"/>
              <a:gd name="connsiteY22" fmla="*/ 4064000 h 4262120"/>
              <a:gd name="connsiteX23" fmla="*/ 1247140 w 4805680"/>
              <a:gd name="connsiteY23" fmla="*/ 3926840 h 4262120"/>
              <a:gd name="connsiteX24" fmla="*/ 1338580 w 4805680"/>
              <a:gd name="connsiteY24" fmla="*/ 3759200 h 4262120"/>
              <a:gd name="connsiteX25" fmla="*/ 1338580 w 4805680"/>
              <a:gd name="connsiteY25" fmla="*/ 3759200 h 4262120"/>
              <a:gd name="connsiteX26" fmla="*/ 1384300 w 4805680"/>
              <a:gd name="connsiteY26" fmla="*/ 3561080 h 4262120"/>
              <a:gd name="connsiteX27" fmla="*/ 1506220 w 4805680"/>
              <a:gd name="connsiteY27" fmla="*/ 3119120 h 4262120"/>
              <a:gd name="connsiteX28" fmla="*/ 1506220 w 4805680"/>
              <a:gd name="connsiteY28" fmla="*/ 3119120 h 4262120"/>
              <a:gd name="connsiteX29" fmla="*/ 1795780 w 4805680"/>
              <a:gd name="connsiteY29" fmla="*/ 2738120 h 4262120"/>
              <a:gd name="connsiteX30" fmla="*/ 1795780 w 4805680"/>
              <a:gd name="connsiteY30" fmla="*/ 2738120 h 4262120"/>
              <a:gd name="connsiteX31" fmla="*/ 1948180 w 4805680"/>
              <a:gd name="connsiteY31" fmla="*/ 2448560 h 4262120"/>
              <a:gd name="connsiteX32" fmla="*/ 2268220 w 4805680"/>
              <a:gd name="connsiteY32" fmla="*/ 2204720 h 4262120"/>
              <a:gd name="connsiteX33" fmla="*/ 2466340 w 4805680"/>
              <a:gd name="connsiteY33" fmla="*/ 2250440 h 4262120"/>
              <a:gd name="connsiteX34" fmla="*/ 2588260 w 4805680"/>
              <a:gd name="connsiteY34" fmla="*/ 2372360 h 4262120"/>
              <a:gd name="connsiteX35" fmla="*/ 2725420 w 4805680"/>
              <a:gd name="connsiteY35" fmla="*/ 2661920 h 4262120"/>
              <a:gd name="connsiteX36" fmla="*/ 2725420 w 4805680"/>
              <a:gd name="connsiteY36" fmla="*/ 2661920 h 4262120"/>
              <a:gd name="connsiteX37" fmla="*/ 2893060 w 4805680"/>
              <a:gd name="connsiteY37" fmla="*/ 3332480 h 4262120"/>
              <a:gd name="connsiteX38" fmla="*/ 2893060 w 4805680"/>
              <a:gd name="connsiteY38" fmla="*/ 3332480 h 4262120"/>
              <a:gd name="connsiteX39" fmla="*/ 3091180 w 4805680"/>
              <a:gd name="connsiteY39" fmla="*/ 3820160 h 4262120"/>
              <a:gd name="connsiteX40" fmla="*/ 3091180 w 4805680"/>
              <a:gd name="connsiteY40" fmla="*/ 3820160 h 4262120"/>
              <a:gd name="connsiteX41" fmla="*/ 3502660 w 4805680"/>
              <a:gd name="connsiteY41" fmla="*/ 3972560 h 4262120"/>
              <a:gd name="connsiteX42" fmla="*/ 3502660 w 4805680"/>
              <a:gd name="connsiteY42" fmla="*/ 3972560 h 4262120"/>
              <a:gd name="connsiteX43" fmla="*/ 3990340 w 4805680"/>
              <a:gd name="connsiteY43" fmla="*/ 3911600 h 4262120"/>
              <a:gd name="connsiteX44" fmla="*/ 4188460 w 4805680"/>
              <a:gd name="connsiteY44" fmla="*/ 3789680 h 4262120"/>
              <a:gd name="connsiteX45" fmla="*/ 4234180 w 4805680"/>
              <a:gd name="connsiteY45" fmla="*/ 3759200 h 4262120"/>
              <a:gd name="connsiteX46" fmla="*/ 4279900 w 4805680"/>
              <a:gd name="connsiteY46" fmla="*/ 3713480 h 4262120"/>
              <a:gd name="connsiteX47" fmla="*/ 4371340 w 4805680"/>
              <a:gd name="connsiteY47" fmla="*/ 3515360 h 4262120"/>
              <a:gd name="connsiteX48" fmla="*/ 4371340 w 4805680"/>
              <a:gd name="connsiteY48" fmla="*/ 3515360 h 4262120"/>
              <a:gd name="connsiteX49" fmla="*/ 4386580 w 4805680"/>
              <a:gd name="connsiteY49" fmla="*/ 3088640 h 4262120"/>
              <a:gd name="connsiteX50" fmla="*/ 4417060 w 4805680"/>
              <a:gd name="connsiteY50" fmla="*/ 2783840 h 4262120"/>
              <a:gd name="connsiteX51" fmla="*/ 4569460 w 4805680"/>
              <a:gd name="connsiteY51" fmla="*/ 2555240 h 4262120"/>
              <a:gd name="connsiteX52" fmla="*/ 4737100 w 4805680"/>
              <a:gd name="connsiteY52" fmla="*/ 2280920 h 4262120"/>
              <a:gd name="connsiteX53" fmla="*/ 4798060 w 4805680"/>
              <a:gd name="connsiteY53" fmla="*/ 2128520 h 4262120"/>
              <a:gd name="connsiteX54" fmla="*/ 4782820 w 4805680"/>
              <a:gd name="connsiteY54" fmla="*/ 1838960 h 4262120"/>
              <a:gd name="connsiteX55" fmla="*/ 4752340 w 4805680"/>
              <a:gd name="connsiteY55" fmla="*/ 1762760 h 4262120"/>
              <a:gd name="connsiteX56" fmla="*/ 4584700 w 4805680"/>
              <a:gd name="connsiteY56" fmla="*/ 1488440 h 4262120"/>
              <a:gd name="connsiteX57" fmla="*/ 4462780 w 4805680"/>
              <a:gd name="connsiteY57" fmla="*/ 1351280 h 4262120"/>
              <a:gd name="connsiteX58" fmla="*/ 4249420 w 4805680"/>
              <a:gd name="connsiteY58" fmla="*/ 1031240 h 4262120"/>
              <a:gd name="connsiteX59" fmla="*/ 4036060 w 4805680"/>
              <a:gd name="connsiteY59" fmla="*/ 939800 h 4262120"/>
              <a:gd name="connsiteX60" fmla="*/ 3776980 w 4805680"/>
              <a:gd name="connsiteY60" fmla="*/ 924560 h 4262120"/>
              <a:gd name="connsiteX61" fmla="*/ 3594100 w 4805680"/>
              <a:gd name="connsiteY61" fmla="*/ 924560 h 4262120"/>
              <a:gd name="connsiteX62" fmla="*/ 3487420 w 4805680"/>
              <a:gd name="connsiteY62" fmla="*/ 833120 h 4262120"/>
              <a:gd name="connsiteX63" fmla="*/ 3304540 w 4805680"/>
              <a:gd name="connsiteY63" fmla="*/ 558800 h 4262120"/>
              <a:gd name="connsiteX64" fmla="*/ 3152140 w 4805680"/>
              <a:gd name="connsiteY64" fmla="*/ 284480 h 4262120"/>
              <a:gd name="connsiteX65" fmla="*/ 3030220 w 4805680"/>
              <a:gd name="connsiteY65" fmla="*/ 177800 h 4262120"/>
              <a:gd name="connsiteX66" fmla="*/ 2771140 w 4805680"/>
              <a:gd name="connsiteY66" fmla="*/ 25400 h 4262120"/>
              <a:gd name="connsiteX67" fmla="*/ 2664460 w 4805680"/>
              <a:gd name="connsiteY67" fmla="*/ 25400 h 4262120"/>
              <a:gd name="connsiteX68" fmla="*/ 2664460 w 4805680"/>
              <a:gd name="connsiteY68" fmla="*/ 25400 h 4262120"/>
              <a:gd name="connsiteX69" fmla="*/ 2207260 w 4805680"/>
              <a:gd name="connsiteY69" fmla="*/ 25400 h 4262120"/>
              <a:gd name="connsiteX70" fmla="*/ 2085340 w 4805680"/>
              <a:gd name="connsiteY70" fmla="*/ 40640 h 4262120"/>
              <a:gd name="connsiteX71" fmla="*/ 2085340 w 4805680"/>
              <a:gd name="connsiteY71" fmla="*/ 40640 h 4262120"/>
              <a:gd name="connsiteX72" fmla="*/ 2085340 w 4805680"/>
              <a:gd name="connsiteY72" fmla="*/ 40640 h 4262120"/>
              <a:gd name="connsiteX73" fmla="*/ 2085340 w 4805680"/>
              <a:gd name="connsiteY73" fmla="*/ 40640 h 4262120"/>
              <a:gd name="connsiteX74" fmla="*/ 1871980 w 4805680"/>
              <a:gd name="connsiteY74" fmla="*/ 132080 h 4262120"/>
              <a:gd name="connsiteX75" fmla="*/ 1871980 w 4805680"/>
              <a:gd name="connsiteY75" fmla="*/ 132080 h 4262120"/>
              <a:gd name="connsiteX76" fmla="*/ 1856740 w 4805680"/>
              <a:gd name="connsiteY76" fmla="*/ 132080 h 42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805680" h="4262120">
                <a:moveTo>
                  <a:pt x="1978660" y="55880"/>
                </a:moveTo>
                <a:lnTo>
                  <a:pt x="1475740" y="391160"/>
                </a:lnTo>
                <a:lnTo>
                  <a:pt x="1475740" y="391160"/>
                </a:lnTo>
                <a:cubicBezTo>
                  <a:pt x="1450340" y="421640"/>
                  <a:pt x="1473200" y="510540"/>
                  <a:pt x="1323340" y="574040"/>
                </a:cubicBezTo>
                <a:cubicBezTo>
                  <a:pt x="1173480" y="637540"/>
                  <a:pt x="576580" y="772160"/>
                  <a:pt x="576580" y="772160"/>
                </a:cubicBezTo>
                <a:lnTo>
                  <a:pt x="576580" y="772160"/>
                </a:lnTo>
                <a:cubicBezTo>
                  <a:pt x="556260" y="802640"/>
                  <a:pt x="500380" y="848360"/>
                  <a:pt x="454660" y="955040"/>
                </a:cubicBezTo>
                <a:cubicBezTo>
                  <a:pt x="408940" y="1061720"/>
                  <a:pt x="302260" y="1412240"/>
                  <a:pt x="302260" y="1412240"/>
                </a:cubicBezTo>
                <a:lnTo>
                  <a:pt x="302260" y="1412240"/>
                </a:lnTo>
                <a:lnTo>
                  <a:pt x="485140" y="1762760"/>
                </a:lnTo>
                <a:lnTo>
                  <a:pt x="485140" y="1762760"/>
                </a:lnTo>
                <a:lnTo>
                  <a:pt x="485140" y="1945640"/>
                </a:lnTo>
                <a:cubicBezTo>
                  <a:pt x="421640" y="2065020"/>
                  <a:pt x="182880" y="2341880"/>
                  <a:pt x="104140" y="2479040"/>
                </a:cubicBezTo>
                <a:cubicBezTo>
                  <a:pt x="25400" y="2616200"/>
                  <a:pt x="25400" y="2669540"/>
                  <a:pt x="12700" y="2768600"/>
                </a:cubicBezTo>
                <a:cubicBezTo>
                  <a:pt x="0" y="2867660"/>
                  <a:pt x="10160" y="2976880"/>
                  <a:pt x="27940" y="3073400"/>
                </a:cubicBezTo>
                <a:cubicBezTo>
                  <a:pt x="45720" y="3169920"/>
                  <a:pt x="114300" y="3248660"/>
                  <a:pt x="119380" y="3347720"/>
                </a:cubicBezTo>
                <a:cubicBezTo>
                  <a:pt x="124460" y="3446780"/>
                  <a:pt x="58420" y="3667760"/>
                  <a:pt x="58420" y="3667760"/>
                </a:cubicBezTo>
                <a:lnTo>
                  <a:pt x="58420" y="3667760"/>
                </a:lnTo>
                <a:cubicBezTo>
                  <a:pt x="73660" y="3713480"/>
                  <a:pt x="104140" y="3863340"/>
                  <a:pt x="149860" y="3942080"/>
                </a:cubicBezTo>
                <a:cubicBezTo>
                  <a:pt x="195580" y="4020820"/>
                  <a:pt x="226060" y="4086860"/>
                  <a:pt x="332740" y="4140200"/>
                </a:cubicBezTo>
                <a:cubicBezTo>
                  <a:pt x="439420" y="4193540"/>
                  <a:pt x="789940" y="4262120"/>
                  <a:pt x="789940" y="4262120"/>
                </a:cubicBezTo>
                <a:lnTo>
                  <a:pt x="789940" y="4262120"/>
                </a:lnTo>
                <a:cubicBezTo>
                  <a:pt x="855980" y="4229100"/>
                  <a:pt x="1109980" y="4119880"/>
                  <a:pt x="1186180" y="4064000"/>
                </a:cubicBezTo>
                <a:cubicBezTo>
                  <a:pt x="1262380" y="4008120"/>
                  <a:pt x="1221740" y="3977640"/>
                  <a:pt x="1247140" y="3926840"/>
                </a:cubicBezTo>
                <a:cubicBezTo>
                  <a:pt x="1272540" y="3876040"/>
                  <a:pt x="1338580" y="3759200"/>
                  <a:pt x="1338580" y="3759200"/>
                </a:cubicBezTo>
                <a:lnTo>
                  <a:pt x="1338580" y="3759200"/>
                </a:lnTo>
                <a:cubicBezTo>
                  <a:pt x="1346200" y="3726180"/>
                  <a:pt x="1356360" y="3667760"/>
                  <a:pt x="1384300" y="3561080"/>
                </a:cubicBezTo>
                <a:cubicBezTo>
                  <a:pt x="1412240" y="3454400"/>
                  <a:pt x="1506220" y="3119120"/>
                  <a:pt x="1506220" y="3119120"/>
                </a:cubicBezTo>
                <a:lnTo>
                  <a:pt x="1506220" y="3119120"/>
                </a:lnTo>
                <a:lnTo>
                  <a:pt x="1795780" y="2738120"/>
                </a:lnTo>
                <a:lnTo>
                  <a:pt x="1795780" y="2738120"/>
                </a:lnTo>
                <a:cubicBezTo>
                  <a:pt x="1821180" y="2689860"/>
                  <a:pt x="1869440" y="2537460"/>
                  <a:pt x="1948180" y="2448560"/>
                </a:cubicBezTo>
                <a:cubicBezTo>
                  <a:pt x="2026920" y="2359660"/>
                  <a:pt x="2181860" y="2237740"/>
                  <a:pt x="2268220" y="2204720"/>
                </a:cubicBezTo>
                <a:cubicBezTo>
                  <a:pt x="2354580" y="2171700"/>
                  <a:pt x="2413000" y="2222500"/>
                  <a:pt x="2466340" y="2250440"/>
                </a:cubicBezTo>
                <a:cubicBezTo>
                  <a:pt x="2519680" y="2278380"/>
                  <a:pt x="2545080" y="2303780"/>
                  <a:pt x="2588260" y="2372360"/>
                </a:cubicBezTo>
                <a:cubicBezTo>
                  <a:pt x="2631440" y="2440940"/>
                  <a:pt x="2725420" y="2661920"/>
                  <a:pt x="2725420" y="2661920"/>
                </a:cubicBezTo>
                <a:lnTo>
                  <a:pt x="2725420" y="2661920"/>
                </a:lnTo>
                <a:lnTo>
                  <a:pt x="2893060" y="3332480"/>
                </a:lnTo>
                <a:lnTo>
                  <a:pt x="2893060" y="3332480"/>
                </a:lnTo>
                <a:lnTo>
                  <a:pt x="3091180" y="3820160"/>
                </a:lnTo>
                <a:lnTo>
                  <a:pt x="3091180" y="3820160"/>
                </a:lnTo>
                <a:lnTo>
                  <a:pt x="3502660" y="3972560"/>
                </a:lnTo>
                <a:lnTo>
                  <a:pt x="3502660" y="3972560"/>
                </a:lnTo>
                <a:cubicBezTo>
                  <a:pt x="3583940" y="3962400"/>
                  <a:pt x="3876040" y="3942080"/>
                  <a:pt x="3990340" y="3911600"/>
                </a:cubicBezTo>
                <a:cubicBezTo>
                  <a:pt x="4104640" y="3881120"/>
                  <a:pt x="4147820" y="3815080"/>
                  <a:pt x="4188460" y="3789680"/>
                </a:cubicBezTo>
                <a:cubicBezTo>
                  <a:pt x="4229100" y="3764280"/>
                  <a:pt x="4218940" y="3771900"/>
                  <a:pt x="4234180" y="3759200"/>
                </a:cubicBezTo>
                <a:cubicBezTo>
                  <a:pt x="4249420" y="3746500"/>
                  <a:pt x="4257040" y="3754120"/>
                  <a:pt x="4279900" y="3713480"/>
                </a:cubicBezTo>
                <a:cubicBezTo>
                  <a:pt x="4302760" y="3672840"/>
                  <a:pt x="4371340" y="3515360"/>
                  <a:pt x="4371340" y="3515360"/>
                </a:cubicBezTo>
                <a:lnTo>
                  <a:pt x="4371340" y="3515360"/>
                </a:lnTo>
                <a:cubicBezTo>
                  <a:pt x="4373880" y="3444240"/>
                  <a:pt x="4378960" y="3210560"/>
                  <a:pt x="4386580" y="3088640"/>
                </a:cubicBezTo>
                <a:cubicBezTo>
                  <a:pt x="4394200" y="2966720"/>
                  <a:pt x="4386580" y="2872740"/>
                  <a:pt x="4417060" y="2783840"/>
                </a:cubicBezTo>
                <a:cubicBezTo>
                  <a:pt x="4447540" y="2694940"/>
                  <a:pt x="4516120" y="2639060"/>
                  <a:pt x="4569460" y="2555240"/>
                </a:cubicBezTo>
                <a:cubicBezTo>
                  <a:pt x="4622800" y="2471420"/>
                  <a:pt x="4699000" y="2352040"/>
                  <a:pt x="4737100" y="2280920"/>
                </a:cubicBezTo>
                <a:cubicBezTo>
                  <a:pt x="4775200" y="2209800"/>
                  <a:pt x="4790440" y="2202180"/>
                  <a:pt x="4798060" y="2128520"/>
                </a:cubicBezTo>
                <a:cubicBezTo>
                  <a:pt x="4805680" y="2054860"/>
                  <a:pt x="4790440" y="1899920"/>
                  <a:pt x="4782820" y="1838960"/>
                </a:cubicBezTo>
                <a:cubicBezTo>
                  <a:pt x="4775200" y="1778000"/>
                  <a:pt x="4785360" y="1821180"/>
                  <a:pt x="4752340" y="1762760"/>
                </a:cubicBezTo>
                <a:cubicBezTo>
                  <a:pt x="4719320" y="1704340"/>
                  <a:pt x="4632960" y="1557020"/>
                  <a:pt x="4584700" y="1488440"/>
                </a:cubicBezTo>
                <a:cubicBezTo>
                  <a:pt x="4536440" y="1419860"/>
                  <a:pt x="4518660" y="1427480"/>
                  <a:pt x="4462780" y="1351280"/>
                </a:cubicBezTo>
                <a:cubicBezTo>
                  <a:pt x="4406900" y="1275080"/>
                  <a:pt x="4320540" y="1099820"/>
                  <a:pt x="4249420" y="1031240"/>
                </a:cubicBezTo>
                <a:cubicBezTo>
                  <a:pt x="4178300" y="962660"/>
                  <a:pt x="4114800" y="957580"/>
                  <a:pt x="4036060" y="939800"/>
                </a:cubicBezTo>
                <a:cubicBezTo>
                  <a:pt x="3957320" y="922020"/>
                  <a:pt x="3850640" y="927100"/>
                  <a:pt x="3776980" y="924560"/>
                </a:cubicBezTo>
                <a:cubicBezTo>
                  <a:pt x="3703320" y="922020"/>
                  <a:pt x="3642360" y="939800"/>
                  <a:pt x="3594100" y="924560"/>
                </a:cubicBezTo>
                <a:cubicBezTo>
                  <a:pt x="3545840" y="909320"/>
                  <a:pt x="3535680" y="894080"/>
                  <a:pt x="3487420" y="833120"/>
                </a:cubicBezTo>
                <a:cubicBezTo>
                  <a:pt x="3439160" y="772160"/>
                  <a:pt x="3360420" y="650240"/>
                  <a:pt x="3304540" y="558800"/>
                </a:cubicBezTo>
                <a:cubicBezTo>
                  <a:pt x="3248660" y="467360"/>
                  <a:pt x="3197860" y="347980"/>
                  <a:pt x="3152140" y="284480"/>
                </a:cubicBezTo>
                <a:cubicBezTo>
                  <a:pt x="3106420" y="220980"/>
                  <a:pt x="3093720" y="220980"/>
                  <a:pt x="3030220" y="177800"/>
                </a:cubicBezTo>
                <a:cubicBezTo>
                  <a:pt x="2966720" y="134620"/>
                  <a:pt x="2832100" y="50800"/>
                  <a:pt x="2771140" y="25400"/>
                </a:cubicBezTo>
                <a:cubicBezTo>
                  <a:pt x="2710180" y="0"/>
                  <a:pt x="2664460" y="25400"/>
                  <a:pt x="2664460" y="25400"/>
                </a:cubicBezTo>
                <a:lnTo>
                  <a:pt x="2664460" y="25400"/>
                </a:lnTo>
                <a:lnTo>
                  <a:pt x="2207260" y="25400"/>
                </a:lnTo>
                <a:cubicBezTo>
                  <a:pt x="2110740" y="27940"/>
                  <a:pt x="2085340" y="40640"/>
                  <a:pt x="2085340" y="40640"/>
                </a:cubicBezTo>
                <a:lnTo>
                  <a:pt x="2085340" y="40640"/>
                </a:lnTo>
                <a:lnTo>
                  <a:pt x="2085340" y="40640"/>
                </a:lnTo>
                <a:lnTo>
                  <a:pt x="2085340" y="40640"/>
                </a:lnTo>
                <a:lnTo>
                  <a:pt x="1871980" y="132080"/>
                </a:lnTo>
                <a:lnTo>
                  <a:pt x="1871980" y="132080"/>
                </a:lnTo>
                <a:lnTo>
                  <a:pt x="1856740" y="132080"/>
                </a:lnTo>
              </a:path>
            </a:pathLst>
          </a:custGeom>
          <a:ln w="7302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cxnSp>
        <p:nvCxnSpPr>
          <p:cNvPr id="7" name="Straight Connector 6"/>
          <p:cNvCxnSpPr/>
          <p:nvPr/>
        </p:nvCxnSpPr>
        <p:spPr>
          <a:xfrm>
            <a:off x="990600" y="6248400"/>
            <a:ext cx="1600200" cy="1588"/>
          </a:xfrm>
          <a:prstGeom prst="line">
            <a:avLst/>
          </a:prstGeom>
          <a:ln w="7302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43800" y="762000"/>
            <a:ext cx="1600200" cy="1816100"/>
          </a:xfrm>
          <a:prstGeom prst="rect">
            <a:avLst/>
          </a:prstGeom>
          <a:solidFill>
            <a:schemeClr val="accent6">
              <a:lumMod val="60000"/>
              <a:lumOff val="40000"/>
            </a:schemeClr>
          </a:solidFill>
        </p:spPr>
        <p:txBody>
          <a:bodyPr>
            <a:spAutoFit/>
          </a:bodyPr>
          <a:lstStyle/>
          <a:p>
            <a:pPr algn="ctr">
              <a:defRPr/>
            </a:pPr>
            <a:r>
              <a:rPr lang="en-US" sz="1400" b="1" dirty="0"/>
              <a:t>Dose/toxicity concerns for</a:t>
            </a:r>
          </a:p>
          <a:p>
            <a:pPr>
              <a:defRPr/>
            </a:pPr>
            <a:endParaRPr lang="en-US" sz="1400" b="1" dirty="0"/>
          </a:p>
          <a:p>
            <a:pPr>
              <a:buFont typeface="Arial" pitchFamily="34" charset="0"/>
              <a:buChar char="•"/>
              <a:defRPr/>
            </a:pPr>
            <a:r>
              <a:rPr lang="en-US" sz="1400" b="1" dirty="0"/>
              <a:t>Bronchus/trachea</a:t>
            </a:r>
          </a:p>
          <a:p>
            <a:pPr>
              <a:buFont typeface="Arial" pitchFamily="34" charset="0"/>
              <a:buChar char="•"/>
              <a:defRPr/>
            </a:pPr>
            <a:r>
              <a:rPr lang="en-US" sz="1400" b="1" dirty="0"/>
              <a:t>Esophagus</a:t>
            </a:r>
          </a:p>
          <a:p>
            <a:pPr>
              <a:buFont typeface="Arial" pitchFamily="34" charset="0"/>
              <a:buChar char="•"/>
              <a:defRPr/>
            </a:pPr>
            <a:r>
              <a:rPr lang="en-US" sz="1400" b="1" dirty="0"/>
              <a:t>Great vessels</a:t>
            </a:r>
          </a:p>
          <a:p>
            <a:pPr>
              <a:defRPr/>
            </a:pPr>
            <a:endParaRPr lang="en-US" sz="1400" dirty="0"/>
          </a:p>
        </p:txBody>
      </p:sp>
      <p:sp>
        <p:nvSpPr>
          <p:cNvPr id="10" name="Curved Left Arrow 9"/>
          <p:cNvSpPr/>
          <p:nvPr/>
        </p:nvSpPr>
        <p:spPr>
          <a:xfrm rot="15283055">
            <a:off x="5313363" y="84138"/>
            <a:ext cx="990600" cy="1905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TextBox 8"/>
          <p:cNvSpPr txBox="1">
            <a:spLocks noChangeArrowheads="1"/>
          </p:cNvSpPr>
          <p:nvPr/>
        </p:nvSpPr>
        <p:spPr bwMode="auto">
          <a:xfrm rot="-1140659">
            <a:off x="1873250" y="2114550"/>
            <a:ext cx="3167063" cy="1016000"/>
          </a:xfrm>
          <a:prstGeom prst="rect">
            <a:avLst/>
          </a:prstGeom>
          <a:noFill/>
          <a:ln w="9525">
            <a:noFill/>
            <a:miter lim="800000"/>
            <a:headEnd/>
            <a:tailEnd/>
          </a:ln>
        </p:spPr>
        <p:txBody>
          <a:bodyPr>
            <a:spAutoFit/>
          </a:bodyPr>
          <a:lstStyle/>
          <a:p>
            <a:pPr algn="ctr"/>
            <a:r>
              <a:rPr lang="en-US" sz="4800">
                <a:solidFill>
                  <a:srgbClr val="FF0000"/>
                </a:solidFill>
              </a:rPr>
              <a:t>Restricted </a:t>
            </a:r>
            <a:r>
              <a:rPr lang="en-US" sz="6000">
                <a:solidFill>
                  <a:srgbClr val="FF0000"/>
                </a:solidFill>
              </a:rPr>
              <a:t> </a:t>
            </a:r>
            <a:endParaRPr lang="en-IN">
              <a:solidFill>
                <a:srgbClr val="FF0000"/>
              </a:solidFill>
            </a:endParaRPr>
          </a:p>
        </p:txBody>
      </p:sp>
      <p:sp>
        <p:nvSpPr>
          <p:cNvPr id="11" name="TextBox 10"/>
          <p:cNvSpPr txBox="1">
            <a:spLocks noChangeArrowheads="1"/>
          </p:cNvSpPr>
          <p:nvPr/>
        </p:nvSpPr>
        <p:spPr bwMode="auto">
          <a:xfrm rot="736639">
            <a:off x="4321175" y="2135188"/>
            <a:ext cx="2971800" cy="831850"/>
          </a:xfrm>
          <a:prstGeom prst="rect">
            <a:avLst/>
          </a:prstGeom>
          <a:noFill/>
          <a:ln w="9525">
            <a:noFill/>
            <a:miter lim="800000"/>
            <a:headEnd/>
            <a:tailEnd/>
          </a:ln>
        </p:spPr>
        <p:txBody>
          <a:bodyPr>
            <a:spAutoFit/>
          </a:bodyPr>
          <a:lstStyle/>
          <a:p>
            <a:pPr algn="ctr"/>
            <a:r>
              <a:rPr lang="en-US" sz="4800">
                <a:solidFill>
                  <a:srgbClr val="FF0000"/>
                </a:solidFill>
              </a:rPr>
              <a:t>Fly Zone</a:t>
            </a:r>
            <a:endParaRPr lang="en-IN" sz="14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781800" cy="523875"/>
          </a:xfrm>
          <a:prstGeom prst="rect">
            <a:avLst/>
          </a:prstGeom>
          <a:noFill/>
        </p:spPr>
        <p:txBody>
          <a:bodyPr>
            <a:spAutoFit/>
          </a:bodyPr>
          <a:lstStyle/>
          <a:p>
            <a:pPr algn="ctr">
              <a:defRPr/>
            </a:pPr>
            <a:r>
              <a:rPr lang="en-US" sz="2800" b="1" dirty="0">
                <a:latin typeface="+mn-lt"/>
                <a:ea typeface="+mn-ea"/>
                <a:cs typeface="Arial" charset="0"/>
              </a:rPr>
              <a:t>Challenges in SBRT</a:t>
            </a:r>
          </a:p>
        </p:txBody>
      </p:sp>
      <p:sp>
        <p:nvSpPr>
          <p:cNvPr id="3" name="Rectangle 2"/>
          <p:cNvSpPr/>
          <p:nvPr/>
        </p:nvSpPr>
        <p:spPr>
          <a:xfrm>
            <a:off x="609600" y="1066800"/>
            <a:ext cx="3124200" cy="461963"/>
          </a:xfrm>
          <a:prstGeom prst="rect">
            <a:avLst/>
          </a:prstGeom>
        </p:spPr>
        <p:txBody>
          <a:bodyPr>
            <a:spAutoFit/>
          </a:bodyPr>
          <a:lstStyle/>
          <a:p>
            <a:pPr>
              <a:defRPr/>
            </a:pPr>
            <a:r>
              <a:rPr lang="en-US" sz="2400" dirty="0">
                <a:latin typeface="+mn-lt"/>
                <a:ea typeface="+mn-ea"/>
                <a:cs typeface="Arial" charset="0"/>
              </a:rPr>
              <a:t>Planning issues</a:t>
            </a:r>
          </a:p>
        </p:txBody>
      </p:sp>
      <p:graphicFrame>
        <p:nvGraphicFramePr>
          <p:cNvPr id="9" name="Diagram 8"/>
          <p:cNvGraphicFramePr/>
          <p:nvPr/>
        </p:nvGraphicFramePr>
        <p:xfrm>
          <a:off x="609600" y="1981200"/>
          <a:ext cx="5943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81000" y="4343400"/>
            <a:ext cx="8229600" cy="2246313"/>
          </a:xfrm>
          <a:prstGeom prst="rect">
            <a:avLst/>
          </a:prstGeom>
        </p:spPr>
        <p:txBody>
          <a:bodyPr>
            <a:spAutoFit/>
          </a:bodyPr>
          <a:lstStyle/>
          <a:p>
            <a:pPr>
              <a:defRPr/>
            </a:pPr>
            <a:r>
              <a:rPr lang="en-US" sz="2000" b="1" dirty="0">
                <a:latin typeface="+mn-lt"/>
                <a:ea typeface="+mn-ea"/>
                <a:cs typeface="Arial" charset="0"/>
              </a:rPr>
              <a:t>Aims</a:t>
            </a:r>
          </a:p>
          <a:p>
            <a:pPr>
              <a:defRPr/>
            </a:pPr>
            <a:endParaRPr lang="en-US" sz="2000" b="1" dirty="0">
              <a:latin typeface="+mn-lt"/>
              <a:ea typeface="+mn-ea"/>
              <a:cs typeface="Arial" charset="0"/>
            </a:endParaRPr>
          </a:p>
          <a:p>
            <a:pPr>
              <a:buFont typeface="Wingdings" pitchFamily="2" charset="2"/>
              <a:buChar char="Ø"/>
              <a:defRPr/>
            </a:pPr>
            <a:r>
              <a:rPr lang="en-US" sz="2000" dirty="0">
                <a:latin typeface="+mn-lt"/>
                <a:ea typeface="+mn-ea"/>
                <a:cs typeface="Arial" charset="0"/>
              </a:rPr>
              <a:t>Align the body into the correct position</a:t>
            </a:r>
          </a:p>
          <a:p>
            <a:pPr>
              <a:buFont typeface="Wingdings" pitchFamily="2" charset="2"/>
              <a:buChar char="Ø"/>
              <a:defRPr/>
            </a:pPr>
            <a:endParaRPr lang="en-US" sz="2000" dirty="0">
              <a:latin typeface="+mn-lt"/>
              <a:ea typeface="+mn-ea"/>
              <a:cs typeface="Arial" charset="0"/>
            </a:endParaRPr>
          </a:p>
          <a:p>
            <a:pPr>
              <a:buFont typeface="Wingdings" pitchFamily="2" charset="2"/>
              <a:buChar char="Ø"/>
              <a:defRPr/>
            </a:pPr>
            <a:r>
              <a:rPr lang="en-US" sz="2000" dirty="0">
                <a:latin typeface="+mn-lt"/>
                <a:ea typeface="+mn-ea"/>
                <a:cs typeface="Arial" charset="0"/>
              </a:rPr>
              <a:t>Confirm that the target itself is correctly positioned</a:t>
            </a:r>
          </a:p>
          <a:p>
            <a:pPr>
              <a:buFont typeface="Wingdings" pitchFamily="2" charset="2"/>
              <a:buChar char="Ø"/>
              <a:defRPr/>
            </a:pPr>
            <a:endParaRPr lang="en-US" sz="2000" dirty="0">
              <a:latin typeface="+mn-lt"/>
              <a:ea typeface="+mn-ea"/>
              <a:cs typeface="Arial" charset="0"/>
            </a:endParaRPr>
          </a:p>
          <a:p>
            <a:pPr>
              <a:buFont typeface="Wingdings" pitchFamily="2" charset="2"/>
              <a:buChar char="Ø"/>
              <a:defRPr/>
            </a:pPr>
            <a:r>
              <a:rPr lang="en-US" sz="2000" dirty="0">
                <a:latin typeface="+mn-lt"/>
                <a:ea typeface="+mn-ea"/>
                <a:cs typeface="Arial" charset="0"/>
              </a:rPr>
              <a:t>Verify that the motion management is correct for that day.</a:t>
            </a:r>
          </a:p>
        </p:txBody>
      </p:sp>
      <p:grpSp>
        <p:nvGrpSpPr>
          <p:cNvPr id="4" name="Group 10"/>
          <p:cNvGrpSpPr>
            <a:grpSpLocks/>
          </p:cNvGrpSpPr>
          <p:nvPr/>
        </p:nvGrpSpPr>
        <p:grpSpPr bwMode="auto">
          <a:xfrm>
            <a:off x="6858000" y="1143000"/>
            <a:ext cx="1828800" cy="4051300"/>
            <a:chOff x="6172200" y="1143000"/>
            <a:chExt cx="1828801" cy="4051056"/>
          </a:xfrm>
        </p:grpSpPr>
        <p:pic>
          <p:nvPicPr>
            <p:cNvPr id="84998" name="Picture 2"/>
            <p:cNvPicPr>
              <a:picLocks noChangeAspect="1" noChangeArrowheads="1"/>
            </p:cNvPicPr>
            <p:nvPr/>
          </p:nvPicPr>
          <p:blipFill>
            <a:blip r:embed="rId7"/>
            <a:srcRect/>
            <a:stretch>
              <a:fillRect/>
            </a:stretch>
          </p:blipFill>
          <p:spPr bwMode="auto">
            <a:xfrm>
              <a:off x="6172200" y="1143000"/>
              <a:ext cx="1828800" cy="1142999"/>
            </a:xfrm>
            <a:prstGeom prst="rect">
              <a:avLst/>
            </a:prstGeom>
            <a:noFill/>
            <a:ln w="9525">
              <a:noFill/>
              <a:miter lim="800000"/>
              <a:headEnd/>
              <a:tailEnd/>
            </a:ln>
          </p:spPr>
        </p:pic>
        <p:pic>
          <p:nvPicPr>
            <p:cNvPr id="84999" name="Picture 3"/>
            <p:cNvPicPr>
              <a:picLocks noChangeAspect="1" noChangeArrowheads="1"/>
            </p:cNvPicPr>
            <p:nvPr/>
          </p:nvPicPr>
          <p:blipFill>
            <a:blip r:embed="rId8"/>
            <a:srcRect/>
            <a:stretch>
              <a:fillRect/>
            </a:stretch>
          </p:blipFill>
          <p:spPr bwMode="auto">
            <a:xfrm flipH="1">
              <a:off x="6172200" y="2438400"/>
              <a:ext cx="1828800" cy="1309688"/>
            </a:xfrm>
            <a:prstGeom prst="rect">
              <a:avLst/>
            </a:prstGeom>
            <a:noFill/>
            <a:ln w="9525">
              <a:noFill/>
              <a:miter lim="800000"/>
              <a:headEnd/>
              <a:tailEnd/>
            </a:ln>
          </p:spPr>
        </p:pic>
        <p:pic>
          <p:nvPicPr>
            <p:cNvPr id="85000" name="Picture 5" descr="http://ars.els-cdn.com/content/image/1-s2.0-S127832180600059X-gr5.jpg"/>
            <p:cNvPicPr>
              <a:picLocks noChangeAspect="1" noChangeArrowheads="1"/>
            </p:cNvPicPr>
            <p:nvPr/>
          </p:nvPicPr>
          <p:blipFill>
            <a:blip r:embed="rId9"/>
            <a:srcRect/>
            <a:stretch>
              <a:fillRect/>
            </a:stretch>
          </p:blipFill>
          <p:spPr bwMode="auto">
            <a:xfrm>
              <a:off x="6172201" y="3886200"/>
              <a:ext cx="1828800" cy="13078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781800" cy="523875"/>
          </a:xfrm>
          <a:prstGeom prst="rect">
            <a:avLst/>
          </a:prstGeom>
          <a:noFill/>
        </p:spPr>
        <p:txBody>
          <a:bodyPr>
            <a:spAutoFit/>
          </a:bodyPr>
          <a:lstStyle/>
          <a:p>
            <a:pPr algn="ctr">
              <a:defRPr/>
            </a:pPr>
            <a:r>
              <a:rPr lang="en-US" sz="2800" b="1" dirty="0">
                <a:latin typeface="+mn-lt"/>
                <a:ea typeface="+mn-ea"/>
                <a:cs typeface="Arial" charset="0"/>
              </a:rPr>
              <a:t>Challenges in SBRT</a:t>
            </a:r>
          </a:p>
        </p:txBody>
      </p:sp>
      <p:sp>
        <p:nvSpPr>
          <p:cNvPr id="3" name="Rectangle 2"/>
          <p:cNvSpPr/>
          <p:nvPr/>
        </p:nvSpPr>
        <p:spPr>
          <a:xfrm>
            <a:off x="2133600" y="990600"/>
            <a:ext cx="4267200" cy="461963"/>
          </a:xfrm>
          <a:prstGeom prst="rect">
            <a:avLst/>
          </a:prstGeom>
        </p:spPr>
        <p:txBody>
          <a:bodyPr>
            <a:spAutoFit/>
          </a:bodyPr>
          <a:lstStyle/>
          <a:p>
            <a:pPr algn="ctr">
              <a:defRPr/>
            </a:pPr>
            <a:r>
              <a:rPr lang="en-US" sz="2400" dirty="0">
                <a:latin typeface="+mn-lt"/>
                <a:ea typeface="+mn-ea"/>
                <a:cs typeface="Arial" charset="0"/>
              </a:rPr>
              <a:t>Treatment delivery issues</a:t>
            </a:r>
          </a:p>
        </p:txBody>
      </p:sp>
      <p:grpSp>
        <p:nvGrpSpPr>
          <p:cNvPr id="4" name="Group 10"/>
          <p:cNvGrpSpPr>
            <a:grpSpLocks/>
          </p:cNvGrpSpPr>
          <p:nvPr/>
        </p:nvGrpSpPr>
        <p:grpSpPr bwMode="auto">
          <a:xfrm>
            <a:off x="6705600" y="1524000"/>
            <a:ext cx="1828800" cy="4051300"/>
            <a:chOff x="6172200" y="1143000"/>
            <a:chExt cx="1828801" cy="4051056"/>
          </a:xfrm>
        </p:grpSpPr>
        <p:pic>
          <p:nvPicPr>
            <p:cNvPr id="87046" name="Picture 2"/>
            <p:cNvPicPr>
              <a:picLocks noChangeAspect="1" noChangeArrowheads="1"/>
            </p:cNvPicPr>
            <p:nvPr/>
          </p:nvPicPr>
          <p:blipFill>
            <a:blip r:embed="rId3"/>
            <a:srcRect/>
            <a:stretch>
              <a:fillRect/>
            </a:stretch>
          </p:blipFill>
          <p:spPr bwMode="auto">
            <a:xfrm>
              <a:off x="6172200" y="1143000"/>
              <a:ext cx="1828800" cy="1142999"/>
            </a:xfrm>
            <a:prstGeom prst="rect">
              <a:avLst/>
            </a:prstGeom>
            <a:noFill/>
            <a:ln w="9525">
              <a:noFill/>
              <a:miter lim="800000"/>
              <a:headEnd/>
              <a:tailEnd/>
            </a:ln>
          </p:spPr>
        </p:pic>
        <p:pic>
          <p:nvPicPr>
            <p:cNvPr id="87047" name="Picture 3"/>
            <p:cNvPicPr>
              <a:picLocks noChangeAspect="1" noChangeArrowheads="1"/>
            </p:cNvPicPr>
            <p:nvPr/>
          </p:nvPicPr>
          <p:blipFill>
            <a:blip r:embed="rId4"/>
            <a:srcRect/>
            <a:stretch>
              <a:fillRect/>
            </a:stretch>
          </p:blipFill>
          <p:spPr bwMode="auto">
            <a:xfrm flipH="1">
              <a:off x="6172200" y="2438400"/>
              <a:ext cx="1828800" cy="1309688"/>
            </a:xfrm>
            <a:prstGeom prst="rect">
              <a:avLst/>
            </a:prstGeom>
            <a:noFill/>
            <a:ln w="9525">
              <a:noFill/>
              <a:miter lim="800000"/>
              <a:headEnd/>
              <a:tailEnd/>
            </a:ln>
          </p:spPr>
        </p:pic>
        <p:pic>
          <p:nvPicPr>
            <p:cNvPr id="87048" name="Picture 5" descr="http://ars.els-cdn.com/content/image/1-s2.0-S127832180600059X-gr5.jpg"/>
            <p:cNvPicPr>
              <a:picLocks noChangeAspect="1" noChangeArrowheads="1"/>
            </p:cNvPicPr>
            <p:nvPr/>
          </p:nvPicPr>
          <p:blipFill>
            <a:blip r:embed="rId5"/>
            <a:srcRect/>
            <a:stretch>
              <a:fillRect/>
            </a:stretch>
          </p:blipFill>
          <p:spPr bwMode="auto">
            <a:xfrm>
              <a:off x="6172201" y="3886200"/>
              <a:ext cx="1828800" cy="1307856"/>
            </a:xfrm>
            <a:prstGeom prst="rect">
              <a:avLst/>
            </a:prstGeom>
            <a:noFill/>
            <a:ln w="9525">
              <a:noFill/>
              <a:miter lim="800000"/>
              <a:headEnd/>
              <a:tailEnd/>
            </a:ln>
          </p:spPr>
        </p:pic>
      </p:grpSp>
      <p:sp>
        <p:nvSpPr>
          <p:cNvPr id="11" name="TextBox 10"/>
          <p:cNvSpPr txBox="1"/>
          <p:nvPr/>
        </p:nvSpPr>
        <p:spPr>
          <a:xfrm>
            <a:off x="2590800" y="1905000"/>
            <a:ext cx="3886200" cy="3046988"/>
          </a:xfrm>
          <a:prstGeom prst="rect">
            <a:avLst/>
          </a:prstGeom>
          <a:noFill/>
        </p:spPr>
        <p:txBody>
          <a:bodyPr>
            <a:spAutoFit/>
          </a:bodyPr>
          <a:lstStyle/>
          <a:p>
            <a:pPr>
              <a:defRPr/>
            </a:pPr>
            <a:r>
              <a:rPr lang="en-US" sz="2400" dirty="0">
                <a:latin typeface="+mn-lt"/>
                <a:ea typeface="+mn-ea"/>
                <a:cs typeface="Arial" charset="0"/>
              </a:rPr>
              <a:t>Matching - When ?</a:t>
            </a:r>
          </a:p>
          <a:p>
            <a:pPr>
              <a:defRPr/>
            </a:pPr>
            <a:endParaRPr lang="en-US" sz="2400" dirty="0">
              <a:latin typeface="+mn-lt"/>
              <a:ea typeface="+mn-ea"/>
              <a:cs typeface="Arial" charset="0"/>
            </a:endParaRPr>
          </a:p>
          <a:p>
            <a:pPr>
              <a:buFont typeface="Wingdings" pitchFamily="2" charset="2"/>
              <a:buChar char="Ø"/>
              <a:defRPr/>
            </a:pPr>
            <a:r>
              <a:rPr lang="en-US" sz="2400" dirty="0">
                <a:latin typeface="+mn-lt"/>
                <a:ea typeface="+mn-ea"/>
                <a:cs typeface="Arial" charset="0"/>
              </a:rPr>
              <a:t>At each treatment </a:t>
            </a:r>
          </a:p>
          <a:p>
            <a:pPr>
              <a:buFont typeface="Wingdings" pitchFamily="2" charset="2"/>
              <a:buChar char="Ø"/>
              <a:defRPr/>
            </a:pPr>
            <a:endParaRPr lang="en-US" sz="2400" dirty="0">
              <a:latin typeface="+mn-lt"/>
              <a:ea typeface="+mn-ea"/>
              <a:cs typeface="Arial" charset="0"/>
            </a:endParaRPr>
          </a:p>
          <a:p>
            <a:pPr>
              <a:buFont typeface="Wingdings" pitchFamily="2" charset="2"/>
              <a:buChar char="Ø"/>
              <a:defRPr/>
            </a:pPr>
            <a:r>
              <a:rPr lang="en-US" sz="2400" dirty="0">
                <a:latin typeface="+mn-lt"/>
                <a:ea typeface="+mn-ea"/>
                <a:cs typeface="Arial" charset="0"/>
              </a:rPr>
              <a:t>Before each treatment </a:t>
            </a:r>
            <a:r>
              <a:rPr lang="en-US" sz="2400" dirty="0" smtClean="0">
                <a:latin typeface="+mn-lt"/>
                <a:ea typeface="+mn-ea"/>
                <a:cs typeface="Arial" charset="0"/>
              </a:rPr>
              <a:t>field</a:t>
            </a:r>
          </a:p>
          <a:p>
            <a:pPr>
              <a:buFont typeface="Wingdings" pitchFamily="2" charset="2"/>
              <a:buChar char="Ø"/>
              <a:defRPr/>
            </a:pPr>
            <a:endParaRPr lang="en-US" sz="2400" dirty="0" smtClean="0">
              <a:cs typeface="Arial" charset="0"/>
            </a:endParaRPr>
          </a:p>
          <a:p>
            <a:pPr>
              <a:buFont typeface="Wingdings" pitchFamily="2" charset="2"/>
              <a:buChar char="Ø"/>
              <a:defRPr/>
            </a:pPr>
            <a:r>
              <a:rPr lang="en-US" sz="2400" dirty="0" smtClean="0">
                <a:latin typeface="+mn-lt"/>
                <a:ea typeface="+mn-ea"/>
                <a:cs typeface="Arial" charset="0"/>
              </a:rPr>
              <a:t>4DCBCT  Verification</a:t>
            </a:r>
            <a:endParaRPr lang="en-US" sz="2400" dirty="0">
              <a:latin typeface="+mn-lt"/>
              <a:ea typeface="+mn-ea"/>
              <a:cs typeface="Arial" charset="0"/>
            </a:endParaRPr>
          </a:p>
          <a:p>
            <a:pPr>
              <a:defRPr/>
            </a:pPr>
            <a:endParaRPr lang="en-IN" sz="2400" dirty="0">
              <a:latin typeface="+mn-lt"/>
              <a:ea typeface="+mn-ea"/>
              <a:cs typeface="Arial" charset="0"/>
            </a:endParaRPr>
          </a:p>
        </p:txBody>
      </p:sp>
      <p:graphicFrame>
        <p:nvGraphicFramePr>
          <p:cNvPr id="9" name="Diagram 8"/>
          <p:cNvGraphicFramePr/>
          <p:nvPr/>
        </p:nvGraphicFramePr>
        <p:xfrm>
          <a:off x="304800" y="1371600"/>
          <a:ext cx="1981200" cy="5054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idx="1"/>
          </p:nvPr>
        </p:nvSpPr>
        <p:spPr bwMode="auto">
          <a:xfrm>
            <a:off x="0" y="2971800"/>
            <a:ext cx="9144000" cy="3352800"/>
          </a:xfrm>
          <a:noFill/>
          <a:ln>
            <a:miter lim="800000"/>
            <a:headEnd/>
            <a:tailEnd/>
          </a:ln>
        </p:spPr>
        <p:txBody>
          <a:bodyPr vert="horz" wrap="square" lIns="91440" tIns="45720" rIns="91440" bIns="45720" numCol="1" anchor="t" anchorCtr="0" compatLnSpc="1">
            <a:prstTxWarp prst="textNoShape">
              <a:avLst/>
            </a:prstTxWarp>
          </a:bodyPr>
          <a:lstStyle/>
          <a:p>
            <a:r>
              <a:rPr lang="en-US" sz="2000" b="1" dirty="0" smtClean="0"/>
              <a:t>Local control ranged from 80% - 100% with adequate </a:t>
            </a:r>
            <a:r>
              <a:rPr lang="en-US" sz="2000" b="1" dirty="0" err="1" smtClean="0"/>
              <a:t>isocentric</a:t>
            </a:r>
            <a:r>
              <a:rPr lang="en-US" sz="2000" b="1" dirty="0" smtClean="0"/>
              <a:t> / peripheral BED.</a:t>
            </a:r>
          </a:p>
          <a:p>
            <a:r>
              <a:rPr lang="en-US" sz="2000" b="1" dirty="0" smtClean="0"/>
              <a:t>Recurrence associated with increased tumor size.</a:t>
            </a:r>
          </a:p>
          <a:p>
            <a:r>
              <a:rPr lang="en-US" sz="2000" b="1" dirty="0" smtClean="0"/>
              <a:t>Higher dose required for larger lesions.</a:t>
            </a:r>
          </a:p>
          <a:p>
            <a:r>
              <a:rPr lang="en-US" sz="2000" b="1" dirty="0" smtClean="0"/>
              <a:t>Main pattern of failure after SBRT : distant metastasis. </a:t>
            </a:r>
          </a:p>
          <a:p>
            <a:r>
              <a:rPr lang="en-US" sz="2000" b="1" dirty="0" smtClean="0"/>
              <a:t>Adjuvant chemotherapy may further decrease all recurrences. </a:t>
            </a:r>
          </a:p>
          <a:p>
            <a:r>
              <a:rPr lang="en-US" sz="2000" b="1" dirty="0" err="1" smtClean="0"/>
              <a:t>Gr</a:t>
            </a:r>
            <a:r>
              <a:rPr lang="en-US" sz="2000" b="1" dirty="0" smtClean="0"/>
              <a:t> 3–5 toxicity—centrally located tumors.</a:t>
            </a:r>
          </a:p>
        </p:txBody>
      </p:sp>
      <p:sp>
        <p:nvSpPr>
          <p:cNvPr id="53251"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4E76564-019D-4628-ADA9-AE41D3A2F5B6}" type="slidenum">
              <a:rPr lang="en-US" smtClean="0"/>
              <a:pPr/>
              <a:t>33</a:t>
            </a:fld>
            <a:endParaRPr lang="en-US" smtClean="0"/>
          </a:p>
        </p:txBody>
      </p:sp>
      <p:pic>
        <p:nvPicPr>
          <p:cNvPr id="53252" name="Picture 2"/>
          <p:cNvPicPr>
            <a:picLocks noChangeAspect="1" noChangeArrowheads="1"/>
          </p:cNvPicPr>
          <p:nvPr/>
        </p:nvPicPr>
        <p:blipFill>
          <a:blip r:embed="rId2"/>
          <a:srcRect/>
          <a:stretch>
            <a:fillRect/>
          </a:stretch>
        </p:blipFill>
        <p:spPr bwMode="auto">
          <a:xfrm>
            <a:off x="0" y="0"/>
            <a:ext cx="9144000" cy="25908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TRUEBEAM-New Beam generation system</a:t>
            </a:r>
            <a:endParaRPr lang="en-US" sz="2800" dirty="0"/>
          </a:p>
        </p:txBody>
      </p:sp>
      <p:pic>
        <p:nvPicPr>
          <p:cNvPr id="9" name="Content Placeholder 8" descr="TrueBeam_sideview.jpg"/>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57158" y="2285992"/>
            <a:ext cx="4270392" cy="2996934"/>
          </a:xfrm>
          <a:prstGeom prst="rect">
            <a:avLst/>
          </a:prstGeom>
        </p:spPr>
      </p:pic>
      <p:pic>
        <p:nvPicPr>
          <p:cNvPr id="10" name="Picture 9" descr="TrueBeam STx No Logo.jpg"/>
          <p:cNvPicPr>
            <a:picLocks/>
          </p:cNvPicPr>
          <p:nvPr/>
        </p:nvPicPr>
        <p:blipFill>
          <a:blip r:embed="rId3">
            <a:extLst>
              <a:ext uri="{28A0092B-C50C-407E-A947-70E740481C1C}">
                <a14:useLocalDpi xmlns="" xmlns:a14="http://schemas.microsoft.com/office/drawing/2010/main" val="0"/>
              </a:ext>
            </a:extLst>
          </a:blip>
          <a:srcRect/>
          <a:stretch>
            <a:fillRect/>
          </a:stretch>
        </p:blipFill>
        <p:spPr>
          <a:xfrm>
            <a:off x="4572000" y="1785926"/>
            <a:ext cx="3838960" cy="4596871"/>
          </a:xfrm>
          <a:prstGeom prst="rect">
            <a:avLst/>
          </a:prstGeom>
        </p:spPr>
      </p:pic>
      <p:sp>
        <p:nvSpPr>
          <p:cNvPr id="5" name="TextBox 4"/>
          <p:cNvSpPr txBox="1"/>
          <p:nvPr/>
        </p:nvSpPr>
        <p:spPr>
          <a:xfrm>
            <a:off x="285720" y="1571612"/>
            <a:ext cx="4143404" cy="646331"/>
          </a:xfrm>
          <a:prstGeom prst="rect">
            <a:avLst/>
          </a:prstGeom>
          <a:noFill/>
        </p:spPr>
        <p:txBody>
          <a:bodyPr wrap="square" rtlCol="0">
            <a:spAutoFit/>
          </a:bodyPr>
          <a:lstStyle/>
          <a:p>
            <a:r>
              <a:rPr lang="en-US" b="1" dirty="0" smtClean="0"/>
              <a:t>FLATTENIG FILTER FREE(FFF) </a:t>
            </a:r>
            <a:r>
              <a:rPr lang="en-US" dirty="0" smtClean="0"/>
              <a:t>BEAM MODE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FFF</a:t>
            </a:r>
            <a:endParaRPr lang="en-US" dirty="0"/>
          </a:p>
        </p:txBody>
      </p:sp>
      <p:sp>
        <p:nvSpPr>
          <p:cNvPr id="3" name="Content Placeholder 2"/>
          <p:cNvSpPr>
            <a:spLocks noGrp="1"/>
          </p:cNvSpPr>
          <p:nvPr>
            <p:ph idx="1"/>
          </p:nvPr>
        </p:nvSpPr>
        <p:spPr/>
        <p:txBody>
          <a:bodyPr/>
          <a:lstStyle/>
          <a:p>
            <a:r>
              <a:rPr lang="en-US" dirty="0" smtClean="0"/>
              <a:t>In SRS or SBRT treatments, large MUs are often required and FFF X-ray beams can deliver these large MUs in </a:t>
            </a:r>
            <a:r>
              <a:rPr lang="en-US" b="1" u="sng" dirty="0" smtClean="0"/>
              <a:t>much shorter “beam-on” time. </a:t>
            </a:r>
          </a:p>
          <a:p>
            <a:r>
              <a:rPr lang="en-US" dirty="0" smtClean="0"/>
              <a:t>With shorten treatment time, these FFF X-rays </a:t>
            </a:r>
            <a:r>
              <a:rPr lang="en-US" b="1" u="sng" dirty="0" smtClean="0"/>
              <a:t>improve patient comfort and dose delivery accuracy</a:t>
            </a:r>
            <a:endParaRPr lang="en-US" b="1"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Other </a:t>
            </a:r>
            <a:r>
              <a:rPr lang="en-US" dirty="0"/>
              <a:t>advantage of  </a:t>
            </a:r>
            <a:r>
              <a:rPr lang="en-US" dirty="0" smtClean="0"/>
              <a:t>higher dose rates of FFF X-rays  &amp;  reduced </a:t>
            </a:r>
            <a:r>
              <a:rPr lang="en-US" dirty="0"/>
              <a:t>treatment time </a:t>
            </a:r>
            <a:r>
              <a:rPr lang="en-US" dirty="0" smtClean="0"/>
              <a:t>is</a:t>
            </a:r>
            <a:r>
              <a:rPr lang="en-US" b="1" dirty="0" smtClean="0">
                <a:solidFill>
                  <a:srgbClr val="C00000"/>
                </a:solidFill>
              </a:rPr>
              <a:t> </a:t>
            </a:r>
            <a:r>
              <a:rPr lang="en-US" b="1" dirty="0">
                <a:solidFill>
                  <a:srgbClr val="C00000"/>
                </a:solidFill>
              </a:rPr>
              <a:t>in organ motion management</a:t>
            </a:r>
            <a:r>
              <a:rPr lang="en-US" dirty="0">
                <a:solidFill>
                  <a:srgbClr val="C00000"/>
                </a:solidFill>
              </a:rPr>
              <a:t> </a:t>
            </a:r>
            <a:endParaRPr lang="en-US" dirty="0" smtClean="0">
              <a:solidFill>
                <a:srgbClr val="C00000"/>
              </a:solidFill>
            </a:endParaRPr>
          </a:p>
          <a:p>
            <a:endParaRPr lang="en-US" dirty="0" smtClean="0">
              <a:solidFill>
                <a:srgbClr val="C00000"/>
              </a:solidFill>
            </a:endParaRPr>
          </a:p>
          <a:p>
            <a:r>
              <a:rPr lang="en-US" b="1" i="1" dirty="0"/>
              <a:t>larger dose fractions can be delivered in a single breath-hold or gated portion of a breathing cycle</a:t>
            </a:r>
            <a:endParaRPr lang="en-US" b="1" i="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ChangeArrowheads="1"/>
          </p:cNvSpPr>
          <p:nvPr/>
        </p:nvSpPr>
        <p:spPr bwMode="auto">
          <a:xfrm>
            <a:off x="175260" y="1374831"/>
            <a:ext cx="8747760" cy="4959700"/>
          </a:xfrm>
          <a:prstGeom prst="rect">
            <a:avLst/>
          </a:prstGeom>
          <a:solidFill>
            <a:srgbClr val="FFFFFF"/>
          </a:solidFill>
          <a:ln w="12700">
            <a:solidFill>
              <a:srgbClr val="000000"/>
            </a:solidFill>
            <a:miter lim="800000"/>
            <a:headEnd/>
            <a:tailEnd/>
          </a:ln>
        </p:spPr>
        <p:txBody>
          <a:bodyPr wrap="none" anchor="ctr"/>
          <a:lstStyle/>
          <a:p>
            <a:pPr marL="342900" indent="-342900" algn="ctr" defTabSz="914400" eaLnBrk="0" hangingPunct="0">
              <a:lnSpc>
                <a:spcPct val="90000"/>
              </a:lnSpc>
              <a:spcBef>
                <a:spcPct val="50000"/>
              </a:spcBef>
              <a:buClr>
                <a:srgbClr val="0033CC"/>
              </a:buClr>
              <a:buFont typeface="Wingdings" pitchFamily="2" charset="2"/>
              <a:buNone/>
            </a:pPr>
            <a:endParaRPr kumimoji="1" lang="en-US" sz="1600" b="1" i="1">
              <a:solidFill>
                <a:schemeClr val="accent2"/>
              </a:solidFill>
              <a:cs typeface="Arial" pitchFamily="34" charset="0"/>
            </a:endParaRPr>
          </a:p>
        </p:txBody>
      </p:sp>
      <p:sp>
        <p:nvSpPr>
          <p:cNvPr id="91139" name="Line 7"/>
          <p:cNvSpPr>
            <a:spLocks noChangeShapeType="1"/>
          </p:cNvSpPr>
          <p:nvPr/>
        </p:nvSpPr>
        <p:spPr bwMode="auto">
          <a:xfrm flipH="1">
            <a:off x="1382711" y="967740"/>
            <a:ext cx="34609" cy="5044783"/>
          </a:xfrm>
          <a:prstGeom prst="line">
            <a:avLst/>
          </a:prstGeom>
          <a:noFill/>
          <a:ln w="50800">
            <a:solidFill>
              <a:srgbClr val="000080"/>
            </a:solidFill>
            <a:round/>
            <a:headEnd type="arrow" w="med" len="med"/>
            <a:tailEnd/>
          </a:ln>
        </p:spPr>
        <p:txBody>
          <a:bodyPr wrap="none" anchor="ctr"/>
          <a:lstStyle/>
          <a:p>
            <a:endParaRPr lang="en-US"/>
          </a:p>
        </p:txBody>
      </p:sp>
      <p:sp>
        <p:nvSpPr>
          <p:cNvPr id="91140" name="Rectangle 9"/>
          <p:cNvSpPr>
            <a:spLocks noChangeArrowheads="1"/>
          </p:cNvSpPr>
          <p:nvPr/>
        </p:nvSpPr>
        <p:spPr bwMode="auto">
          <a:xfrm>
            <a:off x="4104273" y="6021667"/>
            <a:ext cx="893762" cy="363537"/>
          </a:xfrm>
          <a:prstGeom prst="rect">
            <a:avLst/>
          </a:prstGeom>
          <a:noFill/>
          <a:ln w="12700">
            <a:noFill/>
            <a:miter lim="800000"/>
            <a:headEnd/>
            <a:tailEnd/>
          </a:ln>
        </p:spPr>
        <p:txBody>
          <a:bodyPr wrap="none" lIns="90488" tIns="44450" rIns="90488" bIns="44450">
            <a:spAutoFit/>
          </a:bodyPr>
          <a:lstStyle/>
          <a:p>
            <a:pPr defTabSz="914400" eaLnBrk="0" hangingPunct="0"/>
            <a:r>
              <a:rPr lang="en-US" b="1" dirty="0">
                <a:solidFill>
                  <a:schemeClr val="accent2"/>
                </a:solidFill>
                <a:latin typeface="Times New Roman" pitchFamily="18" charset="0"/>
                <a:cs typeface="Arial" pitchFamily="34" charset="0"/>
              </a:rPr>
              <a:t>Energy</a:t>
            </a:r>
          </a:p>
        </p:txBody>
      </p:sp>
      <p:sp>
        <p:nvSpPr>
          <p:cNvPr id="91141" name="Rectangle 12"/>
          <p:cNvSpPr>
            <a:spLocks noChangeArrowheads="1"/>
          </p:cNvSpPr>
          <p:nvPr/>
        </p:nvSpPr>
        <p:spPr bwMode="auto">
          <a:xfrm rot="-5400000">
            <a:off x="552533" y="2248084"/>
            <a:ext cx="1177925" cy="366713"/>
          </a:xfrm>
          <a:prstGeom prst="rect">
            <a:avLst/>
          </a:prstGeom>
          <a:noFill/>
          <a:ln w="12700">
            <a:noFill/>
            <a:miter lim="800000"/>
            <a:headEnd/>
            <a:tailEnd/>
          </a:ln>
        </p:spPr>
        <p:txBody>
          <a:bodyPr wrap="none" lIns="90488" tIns="44450" rIns="90488" bIns="44450">
            <a:spAutoFit/>
          </a:bodyPr>
          <a:lstStyle/>
          <a:p>
            <a:pPr defTabSz="914400" eaLnBrk="0" hangingPunct="0"/>
            <a:r>
              <a:rPr lang="en-US" b="1" dirty="0">
                <a:solidFill>
                  <a:schemeClr val="accent2"/>
                </a:solidFill>
                <a:latin typeface="Times New Roman" pitchFamily="18" charset="0"/>
                <a:cs typeface="Arial" pitchFamily="34" charset="0"/>
              </a:rPr>
              <a:t>Dose Rate</a:t>
            </a:r>
          </a:p>
        </p:txBody>
      </p:sp>
      <p:sp>
        <p:nvSpPr>
          <p:cNvPr id="91142" name="Line 8"/>
          <p:cNvSpPr>
            <a:spLocks noChangeShapeType="1"/>
          </p:cNvSpPr>
          <p:nvPr/>
        </p:nvSpPr>
        <p:spPr bwMode="auto">
          <a:xfrm flipV="1">
            <a:off x="1371600" y="5968593"/>
            <a:ext cx="7115175" cy="12179"/>
          </a:xfrm>
          <a:prstGeom prst="line">
            <a:avLst/>
          </a:prstGeom>
          <a:noFill/>
          <a:ln w="50800">
            <a:solidFill>
              <a:srgbClr val="000080"/>
            </a:solidFill>
            <a:round/>
            <a:headEnd/>
            <a:tailEnd type="arrow" w="med" len="med"/>
          </a:ln>
        </p:spPr>
        <p:txBody>
          <a:bodyPr wrap="none" anchor="ctr"/>
          <a:lstStyle/>
          <a:p>
            <a:endParaRPr lang="en-US"/>
          </a:p>
        </p:txBody>
      </p:sp>
      <p:grpSp>
        <p:nvGrpSpPr>
          <p:cNvPr id="2" name="Group 62"/>
          <p:cNvGrpSpPr>
            <a:grpSpLocks/>
          </p:cNvGrpSpPr>
          <p:nvPr/>
        </p:nvGrpSpPr>
        <p:grpSpPr bwMode="auto">
          <a:xfrm>
            <a:off x="4502150" y="4448701"/>
            <a:ext cx="787400" cy="1478096"/>
            <a:chOff x="1297" y="995"/>
            <a:chExt cx="576" cy="1553"/>
          </a:xfrm>
        </p:grpSpPr>
        <p:grpSp>
          <p:nvGrpSpPr>
            <p:cNvPr id="3" name="Group 32"/>
            <p:cNvGrpSpPr>
              <a:grpSpLocks/>
            </p:cNvGrpSpPr>
            <p:nvPr/>
          </p:nvGrpSpPr>
          <p:grpSpPr bwMode="auto">
            <a:xfrm>
              <a:off x="1297" y="1250"/>
              <a:ext cx="576" cy="1298"/>
              <a:chOff x="1297" y="1250"/>
              <a:chExt cx="576" cy="1298"/>
            </a:xfrm>
          </p:grpSpPr>
          <p:sp>
            <p:nvSpPr>
              <p:cNvPr id="91191"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92" name="Line 16"/>
              <p:cNvSpPr>
                <a:spLocks noChangeShapeType="1"/>
              </p:cNvSpPr>
              <p:nvPr/>
            </p:nvSpPr>
            <p:spPr bwMode="auto">
              <a:xfrm>
                <a:off x="1583" y="1281"/>
                <a:ext cx="0" cy="1039"/>
              </a:xfrm>
              <a:prstGeom prst="line">
                <a:avLst/>
              </a:prstGeom>
              <a:noFill/>
              <a:ln w="50800">
                <a:solidFill>
                  <a:schemeClr val="tx1"/>
                </a:solidFill>
                <a:round/>
                <a:headEnd/>
                <a:tailEnd/>
              </a:ln>
            </p:spPr>
            <p:txBody>
              <a:bodyPr wrap="none" anchor="ctr"/>
              <a:lstStyle/>
              <a:p>
                <a:endParaRPr lang="en-US"/>
              </a:p>
            </p:txBody>
          </p:sp>
          <p:sp>
            <p:nvSpPr>
              <p:cNvPr id="91193"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90" name="Text Box 55"/>
            <p:cNvSpPr txBox="1">
              <a:spLocks noChangeArrowheads="1"/>
            </p:cNvSpPr>
            <p:nvPr/>
          </p:nvSpPr>
          <p:spPr bwMode="auto">
            <a:xfrm>
              <a:off x="1341" y="995"/>
              <a:ext cx="458"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10 MV</a:t>
              </a:r>
            </a:p>
          </p:txBody>
        </p:sp>
      </p:grpSp>
      <p:grpSp>
        <p:nvGrpSpPr>
          <p:cNvPr id="4" name="Group 62"/>
          <p:cNvGrpSpPr>
            <a:grpSpLocks/>
          </p:cNvGrpSpPr>
          <p:nvPr/>
        </p:nvGrpSpPr>
        <p:grpSpPr bwMode="auto">
          <a:xfrm>
            <a:off x="5434013" y="4443938"/>
            <a:ext cx="787400" cy="1478096"/>
            <a:chOff x="1297" y="995"/>
            <a:chExt cx="576" cy="1553"/>
          </a:xfrm>
        </p:grpSpPr>
        <p:grpSp>
          <p:nvGrpSpPr>
            <p:cNvPr id="5" name="Group 32"/>
            <p:cNvGrpSpPr>
              <a:grpSpLocks/>
            </p:cNvGrpSpPr>
            <p:nvPr/>
          </p:nvGrpSpPr>
          <p:grpSpPr bwMode="auto">
            <a:xfrm>
              <a:off x="1297" y="1250"/>
              <a:ext cx="576" cy="1298"/>
              <a:chOff x="1297" y="1250"/>
              <a:chExt cx="576" cy="1298"/>
            </a:xfrm>
          </p:grpSpPr>
          <p:sp>
            <p:nvSpPr>
              <p:cNvPr id="91186"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87" name="Line 16"/>
              <p:cNvSpPr>
                <a:spLocks noChangeShapeType="1"/>
              </p:cNvSpPr>
              <p:nvPr/>
            </p:nvSpPr>
            <p:spPr bwMode="auto">
              <a:xfrm>
                <a:off x="1583" y="1286"/>
                <a:ext cx="0" cy="1039"/>
              </a:xfrm>
              <a:prstGeom prst="line">
                <a:avLst/>
              </a:prstGeom>
              <a:noFill/>
              <a:ln w="50800">
                <a:solidFill>
                  <a:schemeClr val="tx1"/>
                </a:solidFill>
                <a:round/>
                <a:headEnd/>
                <a:tailEnd/>
              </a:ln>
            </p:spPr>
            <p:txBody>
              <a:bodyPr wrap="none" anchor="ctr"/>
              <a:lstStyle/>
              <a:p>
                <a:endParaRPr lang="en-US"/>
              </a:p>
            </p:txBody>
          </p:sp>
          <p:sp>
            <p:nvSpPr>
              <p:cNvPr id="91188"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85" name="Text Box 55"/>
            <p:cNvSpPr txBox="1">
              <a:spLocks noChangeArrowheads="1"/>
            </p:cNvSpPr>
            <p:nvPr/>
          </p:nvSpPr>
          <p:spPr bwMode="auto">
            <a:xfrm>
              <a:off x="1348" y="995"/>
              <a:ext cx="458"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15 MV</a:t>
              </a:r>
            </a:p>
          </p:txBody>
        </p:sp>
      </p:grpSp>
      <p:grpSp>
        <p:nvGrpSpPr>
          <p:cNvPr id="6" name="Group 62"/>
          <p:cNvGrpSpPr>
            <a:grpSpLocks/>
          </p:cNvGrpSpPr>
          <p:nvPr/>
        </p:nvGrpSpPr>
        <p:grpSpPr bwMode="auto">
          <a:xfrm>
            <a:off x="7296150" y="4431242"/>
            <a:ext cx="785813" cy="1482855"/>
            <a:chOff x="1277" y="990"/>
            <a:chExt cx="576" cy="1558"/>
          </a:xfrm>
        </p:grpSpPr>
        <p:grpSp>
          <p:nvGrpSpPr>
            <p:cNvPr id="7" name="Group 32"/>
            <p:cNvGrpSpPr>
              <a:grpSpLocks/>
            </p:cNvGrpSpPr>
            <p:nvPr/>
          </p:nvGrpSpPr>
          <p:grpSpPr bwMode="auto">
            <a:xfrm>
              <a:off x="1277" y="1250"/>
              <a:ext cx="576" cy="1298"/>
              <a:chOff x="1277" y="1250"/>
              <a:chExt cx="576" cy="1298"/>
            </a:xfrm>
          </p:grpSpPr>
          <p:sp>
            <p:nvSpPr>
              <p:cNvPr id="91181" name="Freeform 15"/>
              <p:cNvSpPr>
                <a:spLocks/>
              </p:cNvSpPr>
              <p:nvPr/>
            </p:nvSpPr>
            <p:spPr bwMode="auto">
              <a:xfrm>
                <a:off x="127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82" name="Line 16"/>
              <p:cNvSpPr>
                <a:spLocks noChangeShapeType="1"/>
              </p:cNvSpPr>
              <p:nvPr/>
            </p:nvSpPr>
            <p:spPr bwMode="auto">
              <a:xfrm>
                <a:off x="1569" y="1281"/>
                <a:ext cx="0" cy="1039"/>
              </a:xfrm>
              <a:prstGeom prst="line">
                <a:avLst/>
              </a:prstGeom>
              <a:noFill/>
              <a:ln w="50800">
                <a:solidFill>
                  <a:schemeClr val="tx1"/>
                </a:solidFill>
                <a:round/>
                <a:headEnd/>
                <a:tailEnd/>
              </a:ln>
            </p:spPr>
            <p:txBody>
              <a:bodyPr wrap="none" anchor="ctr"/>
              <a:lstStyle/>
              <a:p>
                <a:endParaRPr lang="en-US"/>
              </a:p>
            </p:txBody>
          </p:sp>
          <p:sp>
            <p:nvSpPr>
              <p:cNvPr id="91183"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80" name="Text Box 55"/>
            <p:cNvSpPr txBox="1">
              <a:spLocks noChangeArrowheads="1"/>
            </p:cNvSpPr>
            <p:nvPr/>
          </p:nvSpPr>
          <p:spPr bwMode="auto">
            <a:xfrm>
              <a:off x="1372" y="990"/>
              <a:ext cx="458"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20 MV</a:t>
              </a:r>
            </a:p>
          </p:txBody>
        </p:sp>
      </p:grpSp>
      <p:grpSp>
        <p:nvGrpSpPr>
          <p:cNvPr id="8" name="Group 62"/>
          <p:cNvGrpSpPr>
            <a:grpSpLocks/>
          </p:cNvGrpSpPr>
          <p:nvPr/>
        </p:nvGrpSpPr>
        <p:grpSpPr bwMode="auto">
          <a:xfrm>
            <a:off x="2662238" y="4450295"/>
            <a:ext cx="787400" cy="1482852"/>
            <a:chOff x="1297" y="990"/>
            <a:chExt cx="576" cy="1558"/>
          </a:xfrm>
        </p:grpSpPr>
        <p:grpSp>
          <p:nvGrpSpPr>
            <p:cNvPr id="9" name="Group 32"/>
            <p:cNvGrpSpPr>
              <a:grpSpLocks/>
            </p:cNvGrpSpPr>
            <p:nvPr/>
          </p:nvGrpSpPr>
          <p:grpSpPr bwMode="auto">
            <a:xfrm>
              <a:off x="1297" y="1250"/>
              <a:ext cx="576" cy="1298"/>
              <a:chOff x="1297" y="1250"/>
              <a:chExt cx="576" cy="1298"/>
            </a:xfrm>
          </p:grpSpPr>
          <p:sp>
            <p:nvSpPr>
              <p:cNvPr id="91176"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77" name="Line 16"/>
              <p:cNvSpPr>
                <a:spLocks noChangeShapeType="1"/>
              </p:cNvSpPr>
              <p:nvPr/>
            </p:nvSpPr>
            <p:spPr bwMode="auto">
              <a:xfrm>
                <a:off x="1580" y="1286"/>
                <a:ext cx="0" cy="1039"/>
              </a:xfrm>
              <a:prstGeom prst="line">
                <a:avLst/>
              </a:prstGeom>
              <a:noFill/>
              <a:ln w="50800">
                <a:solidFill>
                  <a:schemeClr val="tx1"/>
                </a:solidFill>
                <a:round/>
                <a:headEnd/>
                <a:tailEnd/>
              </a:ln>
            </p:spPr>
            <p:txBody>
              <a:bodyPr wrap="none" anchor="ctr"/>
              <a:lstStyle/>
              <a:p>
                <a:endParaRPr lang="en-US"/>
              </a:p>
            </p:txBody>
          </p:sp>
          <p:sp>
            <p:nvSpPr>
              <p:cNvPr id="91178"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75" name="Text Box 55"/>
            <p:cNvSpPr txBox="1">
              <a:spLocks noChangeArrowheads="1"/>
            </p:cNvSpPr>
            <p:nvPr/>
          </p:nvSpPr>
          <p:spPr bwMode="auto">
            <a:xfrm>
              <a:off x="1393" y="990"/>
              <a:ext cx="396"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6 MV</a:t>
              </a:r>
            </a:p>
          </p:txBody>
        </p:sp>
      </p:grpSp>
      <p:grpSp>
        <p:nvGrpSpPr>
          <p:cNvPr id="10" name="Group 62"/>
          <p:cNvGrpSpPr>
            <a:grpSpLocks/>
          </p:cNvGrpSpPr>
          <p:nvPr/>
        </p:nvGrpSpPr>
        <p:grpSpPr bwMode="auto">
          <a:xfrm>
            <a:off x="1743075" y="4445532"/>
            <a:ext cx="787400" cy="1482851"/>
            <a:chOff x="1297" y="990"/>
            <a:chExt cx="576" cy="1558"/>
          </a:xfrm>
        </p:grpSpPr>
        <p:grpSp>
          <p:nvGrpSpPr>
            <p:cNvPr id="11" name="Group 32"/>
            <p:cNvGrpSpPr>
              <a:grpSpLocks/>
            </p:cNvGrpSpPr>
            <p:nvPr/>
          </p:nvGrpSpPr>
          <p:grpSpPr bwMode="auto">
            <a:xfrm>
              <a:off x="1297" y="1250"/>
              <a:ext cx="576" cy="1298"/>
              <a:chOff x="1297" y="1250"/>
              <a:chExt cx="576" cy="1298"/>
            </a:xfrm>
          </p:grpSpPr>
          <p:sp>
            <p:nvSpPr>
              <p:cNvPr id="91171"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72" name="Line 16"/>
              <p:cNvSpPr>
                <a:spLocks noChangeShapeType="1"/>
              </p:cNvSpPr>
              <p:nvPr/>
            </p:nvSpPr>
            <p:spPr bwMode="auto">
              <a:xfrm>
                <a:off x="1586" y="1286"/>
                <a:ext cx="0" cy="1039"/>
              </a:xfrm>
              <a:prstGeom prst="line">
                <a:avLst/>
              </a:prstGeom>
              <a:noFill/>
              <a:ln w="50800">
                <a:solidFill>
                  <a:schemeClr val="tx1"/>
                </a:solidFill>
                <a:round/>
                <a:headEnd/>
                <a:tailEnd/>
              </a:ln>
            </p:spPr>
            <p:txBody>
              <a:bodyPr wrap="none" anchor="ctr"/>
              <a:lstStyle/>
              <a:p>
                <a:endParaRPr lang="en-US"/>
              </a:p>
            </p:txBody>
          </p:sp>
          <p:sp>
            <p:nvSpPr>
              <p:cNvPr id="91173"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70" name="Text Box 55"/>
            <p:cNvSpPr txBox="1">
              <a:spLocks noChangeArrowheads="1"/>
            </p:cNvSpPr>
            <p:nvPr/>
          </p:nvSpPr>
          <p:spPr bwMode="auto">
            <a:xfrm>
              <a:off x="1386" y="990"/>
              <a:ext cx="396"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4 MV</a:t>
              </a:r>
            </a:p>
          </p:txBody>
        </p:sp>
      </p:grpSp>
      <p:grpSp>
        <p:nvGrpSpPr>
          <p:cNvPr id="12" name="Group 32"/>
          <p:cNvGrpSpPr>
            <a:grpSpLocks/>
          </p:cNvGrpSpPr>
          <p:nvPr/>
        </p:nvGrpSpPr>
        <p:grpSpPr bwMode="auto">
          <a:xfrm>
            <a:off x="2205032" y="3149600"/>
            <a:ext cx="786810" cy="2851377"/>
            <a:chOff x="1297" y="1296"/>
            <a:chExt cx="576" cy="1273"/>
          </a:xfrm>
          <a:solidFill>
            <a:srgbClr val="00CCFF">
              <a:alpha val="25098"/>
            </a:srgbClr>
          </a:solidFill>
        </p:grpSpPr>
        <p:sp>
          <p:nvSpPr>
            <p:cNvPr id="45"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grpFill/>
            <a:ln w="50800" cap="rnd">
              <a:solidFill>
                <a:srgbClr val="FFFF00">
                  <a:alpha val="25000"/>
                </a:srgbClr>
              </a:solidFill>
              <a:round/>
              <a:headEnd/>
              <a:tailEnd/>
            </a:ln>
          </p:spPr>
          <p:txBody>
            <a:bodyPr/>
            <a:lstStyle/>
            <a:p>
              <a:pPr>
                <a:defRPr/>
              </a:pPr>
              <a:endParaRPr lang="en-US">
                <a:solidFill>
                  <a:schemeClr val="accent2"/>
                </a:solidFill>
                <a:latin typeface="Arial" pitchFamily="-116" charset="0"/>
                <a:ea typeface="Geneva" pitchFamily="-116" charset="-128"/>
                <a:cs typeface="Geneva" pitchFamily="-116" charset="-128"/>
              </a:endParaRPr>
            </a:p>
          </p:txBody>
        </p:sp>
        <p:sp>
          <p:nvSpPr>
            <p:cNvPr id="50" name="Line 16"/>
            <p:cNvSpPr>
              <a:spLocks noChangeShapeType="1"/>
            </p:cNvSpPr>
            <p:nvPr/>
          </p:nvSpPr>
          <p:spPr bwMode="auto">
            <a:xfrm>
              <a:off x="1574" y="1303"/>
              <a:ext cx="9" cy="1266"/>
            </a:xfrm>
            <a:prstGeom prst="line">
              <a:avLst/>
            </a:prstGeom>
            <a:grpFill/>
            <a:ln w="50800">
              <a:solidFill>
                <a:schemeClr val="tx1">
                  <a:alpha val="25000"/>
                </a:schemeClr>
              </a:solidFill>
              <a:round/>
              <a:headEnd/>
              <a:tailEnd/>
            </a:ln>
          </p:spPr>
          <p:txBody>
            <a:bodyPr wrap="none" anchor="ctr"/>
            <a:lstStyle/>
            <a:p>
              <a:pPr>
                <a:defRPr/>
              </a:pPr>
              <a:endParaRPr lang="en-US">
                <a:solidFill>
                  <a:schemeClr val="accent2"/>
                </a:solidFill>
                <a:latin typeface="Arial" pitchFamily="-116" charset="0"/>
                <a:ea typeface="Geneva" pitchFamily="-116" charset="-128"/>
                <a:cs typeface="Geneva" pitchFamily="-116" charset="-128"/>
              </a:endParaRPr>
            </a:p>
          </p:txBody>
        </p:sp>
      </p:grpSp>
      <p:grpSp>
        <p:nvGrpSpPr>
          <p:cNvPr id="13" name="Group 32"/>
          <p:cNvGrpSpPr>
            <a:grpSpLocks/>
          </p:cNvGrpSpPr>
          <p:nvPr/>
        </p:nvGrpSpPr>
        <p:grpSpPr bwMode="auto">
          <a:xfrm>
            <a:off x="4059934" y="1447997"/>
            <a:ext cx="786810" cy="4486862"/>
            <a:chOff x="1297" y="1296"/>
            <a:chExt cx="576" cy="1260"/>
          </a:xfrm>
          <a:solidFill>
            <a:srgbClr val="00CCFF">
              <a:alpha val="24706"/>
            </a:srgbClr>
          </a:solidFill>
        </p:grpSpPr>
        <p:sp>
          <p:nvSpPr>
            <p:cNvPr id="54" name="Line 16"/>
            <p:cNvSpPr>
              <a:spLocks noChangeShapeType="1"/>
            </p:cNvSpPr>
            <p:nvPr/>
          </p:nvSpPr>
          <p:spPr bwMode="auto">
            <a:xfrm flipH="1">
              <a:off x="1576" y="1301"/>
              <a:ext cx="9" cy="1255"/>
            </a:xfrm>
            <a:prstGeom prst="line">
              <a:avLst/>
            </a:prstGeom>
            <a:grpFill/>
            <a:ln w="50800">
              <a:solidFill>
                <a:schemeClr val="tx1">
                  <a:alpha val="25000"/>
                </a:schemeClr>
              </a:solidFill>
              <a:round/>
              <a:headEnd/>
              <a:tailEnd/>
            </a:ln>
          </p:spPr>
          <p:txBody>
            <a:bodyPr wrap="none" anchor="ctr"/>
            <a:lstStyle/>
            <a:p>
              <a:pPr>
                <a:defRPr/>
              </a:pPr>
              <a:endParaRPr lang="en-US">
                <a:solidFill>
                  <a:schemeClr val="accent2"/>
                </a:solidFill>
                <a:latin typeface="Arial" pitchFamily="-116" charset="0"/>
                <a:ea typeface="Geneva" pitchFamily="-116" charset="-128"/>
                <a:cs typeface="Geneva" pitchFamily="-116" charset="-128"/>
              </a:endParaRPr>
            </a:p>
          </p:txBody>
        </p:sp>
        <p:sp>
          <p:nvSpPr>
            <p:cNvPr id="53"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grpFill/>
            <a:ln w="50800" cap="rnd">
              <a:solidFill>
                <a:srgbClr val="FFFF00">
                  <a:alpha val="25000"/>
                </a:srgbClr>
              </a:solidFill>
              <a:round/>
              <a:headEnd/>
              <a:tailEnd/>
            </a:ln>
          </p:spPr>
          <p:txBody>
            <a:bodyPr/>
            <a:lstStyle/>
            <a:p>
              <a:pPr>
                <a:defRPr/>
              </a:pPr>
              <a:endParaRPr lang="en-US">
                <a:solidFill>
                  <a:schemeClr val="accent2"/>
                </a:solidFill>
                <a:latin typeface="Arial" pitchFamily="-116" charset="0"/>
                <a:ea typeface="Geneva" pitchFamily="-116" charset="-128"/>
                <a:cs typeface="Geneva" pitchFamily="-116" charset="-128"/>
              </a:endParaRPr>
            </a:p>
          </p:txBody>
        </p:sp>
      </p:grpSp>
      <p:grpSp>
        <p:nvGrpSpPr>
          <p:cNvPr id="14" name="Group 62"/>
          <p:cNvGrpSpPr>
            <a:grpSpLocks/>
          </p:cNvGrpSpPr>
          <p:nvPr/>
        </p:nvGrpSpPr>
        <p:grpSpPr bwMode="auto">
          <a:xfrm>
            <a:off x="3570288" y="4441822"/>
            <a:ext cx="787400" cy="1465917"/>
            <a:chOff x="1266" y="995"/>
            <a:chExt cx="576" cy="1540"/>
          </a:xfrm>
        </p:grpSpPr>
        <p:grpSp>
          <p:nvGrpSpPr>
            <p:cNvPr id="15" name="Group 32"/>
            <p:cNvGrpSpPr>
              <a:grpSpLocks/>
            </p:cNvGrpSpPr>
            <p:nvPr/>
          </p:nvGrpSpPr>
          <p:grpSpPr bwMode="auto">
            <a:xfrm>
              <a:off x="1266" y="1250"/>
              <a:ext cx="576" cy="1285"/>
              <a:chOff x="1266" y="1250"/>
              <a:chExt cx="576" cy="1285"/>
            </a:xfrm>
          </p:grpSpPr>
          <p:sp>
            <p:nvSpPr>
              <p:cNvPr id="91166" name="Freeform 15"/>
              <p:cNvSpPr>
                <a:spLocks/>
              </p:cNvSpPr>
              <p:nvPr/>
            </p:nvSpPr>
            <p:spPr bwMode="auto">
              <a:xfrm>
                <a:off x="1266" y="1283"/>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67" name="Line 16"/>
              <p:cNvSpPr>
                <a:spLocks noChangeShapeType="1"/>
              </p:cNvSpPr>
              <p:nvPr/>
            </p:nvSpPr>
            <p:spPr bwMode="auto">
              <a:xfrm>
                <a:off x="1559" y="1271"/>
                <a:ext cx="0" cy="1039"/>
              </a:xfrm>
              <a:prstGeom prst="line">
                <a:avLst/>
              </a:prstGeom>
              <a:noFill/>
              <a:ln w="50800">
                <a:solidFill>
                  <a:schemeClr val="tx1"/>
                </a:solidFill>
                <a:round/>
                <a:headEnd/>
                <a:tailEnd/>
              </a:ln>
            </p:spPr>
            <p:txBody>
              <a:bodyPr wrap="none" anchor="ctr"/>
              <a:lstStyle/>
              <a:p>
                <a:endParaRPr lang="en-US"/>
              </a:p>
            </p:txBody>
          </p:sp>
          <p:sp>
            <p:nvSpPr>
              <p:cNvPr id="91168"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65" name="Text Box 55"/>
            <p:cNvSpPr txBox="1">
              <a:spLocks noChangeArrowheads="1"/>
            </p:cNvSpPr>
            <p:nvPr/>
          </p:nvSpPr>
          <p:spPr bwMode="auto">
            <a:xfrm>
              <a:off x="1372" y="995"/>
              <a:ext cx="396"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8 MV</a:t>
              </a:r>
            </a:p>
          </p:txBody>
        </p:sp>
      </p:grpSp>
      <p:grpSp>
        <p:nvGrpSpPr>
          <p:cNvPr id="16" name="Group 62"/>
          <p:cNvGrpSpPr>
            <a:grpSpLocks/>
          </p:cNvGrpSpPr>
          <p:nvPr/>
        </p:nvGrpSpPr>
        <p:grpSpPr bwMode="auto">
          <a:xfrm>
            <a:off x="6332538" y="4439176"/>
            <a:ext cx="787400" cy="1478096"/>
            <a:chOff x="1297" y="995"/>
            <a:chExt cx="576" cy="1553"/>
          </a:xfrm>
        </p:grpSpPr>
        <p:grpSp>
          <p:nvGrpSpPr>
            <p:cNvPr id="17" name="Group 32"/>
            <p:cNvGrpSpPr>
              <a:grpSpLocks/>
            </p:cNvGrpSpPr>
            <p:nvPr/>
          </p:nvGrpSpPr>
          <p:grpSpPr bwMode="auto">
            <a:xfrm>
              <a:off x="1297" y="1250"/>
              <a:ext cx="576" cy="1298"/>
              <a:chOff x="1297" y="1250"/>
              <a:chExt cx="576" cy="1298"/>
            </a:xfrm>
          </p:grpSpPr>
          <p:sp>
            <p:nvSpPr>
              <p:cNvPr id="91161" name="Freeform 15"/>
              <p:cNvSpPr>
                <a:spLocks/>
              </p:cNvSpPr>
              <p:nvPr/>
            </p:nvSpPr>
            <p:spPr bwMode="auto">
              <a:xfrm>
                <a:off x="1297" y="1296"/>
                <a:ext cx="576" cy="1252"/>
              </a:xfrm>
              <a:custGeom>
                <a:avLst/>
                <a:gdLst>
                  <a:gd name="T0" fmla="*/ 0 w 576"/>
                  <a:gd name="T1" fmla="*/ 625 h 1252"/>
                  <a:gd name="T2" fmla="*/ 5 w 576"/>
                  <a:gd name="T3" fmla="*/ 499 h 1252"/>
                  <a:gd name="T4" fmla="*/ 22 w 576"/>
                  <a:gd name="T5" fmla="*/ 383 h 1252"/>
                  <a:gd name="T6" fmla="*/ 49 w 576"/>
                  <a:gd name="T7" fmla="*/ 274 h 1252"/>
                  <a:gd name="T8" fmla="*/ 63 w 576"/>
                  <a:gd name="T9" fmla="*/ 227 h 1252"/>
                  <a:gd name="T10" fmla="*/ 85 w 576"/>
                  <a:gd name="T11" fmla="*/ 184 h 1252"/>
                  <a:gd name="T12" fmla="*/ 103 w 576"/>
                  <a:gd name="T13" fmla="*/ 140 h 1252"/>
                  <a:gd name="T14" fmla="*/ 125 w 576"/>
                  <a:gd name="T15" fmla="*/ 104 h 1252"/>
                  <a:gd name="T16" fmla="*/ 147 w 576"/>
                  <a:gd name="T17" fmla="*/ 75 h 1252"/>
                  <a:gd name="T18" fmla="*/ 174 w 576"/>
                  <a:gd name="T19" fmla="*/ 50 h 1252"/>
                  <a:gd name="T20" fmla="*/ 201 w 576"/>
                  <a:gd name="T21" fmla="*/ 28 h 1252"/>
                  <a:gd name="T22" fmla="*/ 227 w 576"/>
                  <a:gd name="T23" fmla="*/ 14 h 1252"/>
                  <a:gd name="T24" fmla="*/ 254 w 576"/>
                  <a:gd name="T25" fmla="*/ 3 h 1252"/>
                  <a:gd name="T26" fmla="*/ 285 w 576"/>
                  <a:gd name="T27" fmla="*/ 0 h 1252"/>
                  <a:gd name="T28" fmla="*/ 317 w 576"/>
                  <a:gd name="T29" fmla="*/ 3 h 1252"/>
                  <a:gd name="T30" fmla="*/ 343 w 576"/>
                  <a:gd name="T31" fmla="*/ 14 h 1252"/>
                  <a:gd name="T32" fmla="*/ 370 w 576"/>
                  <a:gd name="T33" fmla="*/ 28 h 1252"/>
                  <a:gd name="T34" fmla="*/ 397 w 576"/>
                  <a:gd name="T35" fmla="*/ 50 h 1252"/>
                  <a:gd name="T36" fmla="*/ 423 w 576"/>
                  <a:gd name="T37" fmla="*/ 75 h 1252"/>
                  <a:gd name="T38" fmla="*/ 446 w 576"/>
                  <a:gd name="T39" fmla="*/ 104 h 1252"/>
                  <a:gd name="T40" fmla="*/ 468 w 576"/>
                  <a:gd name="T41" fmla="*/ 140 h 1252"/>
                  <a:gd name="T42" fmla="*/ 490 w 576"/>
                  <a:gd name="T43" fmla="*/ 184 h 1252"/>
                  <a:gd name="T44" fmla="*/ 508 w 576"/>
                  <a:gd name="T45" fmla="*/ 227 h 1252"/>
                  <a:gd name="T46" fmla="*/ 526 w 576"/>
                  <a:gd name="T47" fmla="*/ 274 h 1252"/>
                  <a:gd name="T48" fmla="*/ 553 w 576"/>
                  <a:gd name="T49" fmla="*/ 383 h 1252"/>
                  <a:gd name="T50" fmla="*/ 571 w 576"/>
                  <a:gd name="T51" fmla="*/ 499 h 1252"/>
                  <a:gd name="T52" fmla="*/ 575 w 576"/>
                  <a:gd name="T53" fmla="*/ 625 h 1252"/>
                  <a:gd name="T54" fmla="*/ 575 w 576"/>
                  <a:gd name="T55" fmla="*/ 1251 h 1252"/>
                  <a:gd name="T56" fmla="*/ 0 w 576"/>
                  <a:gd name="T57" fmla="*/ 1251 h 1252"/>
                  <a:gd name="T58" fmla="*/ 0 w 576"/>
                  <a:gd name="T59" fmla="*/ 625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6"/>
                  <a:gd name="T91" fmla="*/ 0 h 1252"/>
                  <a:gd name="T92" fmla="*/ 576 w 576"/>
                  <a:gd name="T93" fmla="*/ 1252 h 1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6" h="1252">
                    <a:moveTo>
                      <a:pt x="0" y="625"/>
                    </a:moveTo>
                    <a:lnTo>
                      <a:pt x="5" y="499"/>
                    </a:lnTo>
                    <a:lnTo>
                      <a:pt x="22" y="383"/>
                    </a:lnTo>
                    <a:lnTo>
                      <a:pt x="49" y="274"/>
                    </a:lnTo>
                    <a:lnTo>
                      <a:pt x="63" y="227"/>
                    </a:lnTo>
                    <a:lnTo>
                      <a:pt x="85" y="184"/>
                    </a:lnTo>
                    <a:lnTo>
                      <a:pt x="103" y="140"/>
                    </a:lnTo>
                    <a:lnTo>
                      <a:pt x="125" y="104"/>
                    </a:lnTo>
                    <a:lnTo>
                      <a:pt x="147" y="75"/>
                    </a:lnTo>
                    <a:lnTo>
                      <a:pt x="174" y="50"/>
                    </a:lnTo>
                    <a:lnTo>
                      <a:pt x="201" y="28"/>
                    </a:lnTo>
                    <a:lnTo>
                      <a:pt x="227" y="14"/>
                    </a:lnTo>
                    <a:lnTo>
                      <a:pt x="254" y="3"/>
                    </a:lnTo>
                    <a:lnTo>
                      <a:pt x="285" y="0"/>
                    </a:lnTo>
                    <a:lnTo>
                      <a:pt x="317" y="3"/>
                    </a:lnTo>
                    <a:lnTo>
                      <a:pt x="343" y="14"/>
                    </a:lnTo>
                    <a:lnTo>
                      <a:pt x="370" y="28"/>
                    </a:lnTo>
                    <a:lnTo>
                      <a:pt x="397" y="50"/>
                    </a:lnTo>
                    <a:lnTo>
                      <a:pt x="423" y="75"/>
                    </a:lnTo>
                    <a:lnTo>
                      <a:pt x="446" y="104"/>
                    </a:lnTo>
                    <a:lnTo>
                      <a:pt x="468" y="140"/>
                    </a:lnTo>
                    <a:lnTo>
                      <a:pt x="490" y="184"/>
                    </a:lnTo>
                    <a:lnTo>
                      <a:pt x="508" y="227"/>
                    </a:lnTo>
                    <a:lnTo>
                      <a:pt x="526" y="274"/>
                    </a:lnTo>
                    <a:lnTo>
                      <a:pt x="553" y="383"/>
                    </a:lnTo>
                    <a:lnTo>
                      <a:pt x="571" y="499"/>
                    </a:lnTo>
                    <a:lnTo>
                      <a:pt x="575" y="625"/>
                    </a:lnTo>
                    <a:lnTo>
                      <a:pt x="575" y="1251"/>
                    </a:lnTo>
                    <a:lnTo>
                      <a:pt x="0" y="1251"/>
                    </a:lnTo>
                    <a:lnTo>
                      <a:pt x="0" y="625"/>
                    </a:lnTo>
                  </a:path>
                </a:pathLst>
              </a:custGeom>
              <a:solidFill>
                <a:srgbClr val="CCFFFF"/>
              </a:solidFill>
              <a:ln w="50800" cap="rnd">
                <a:solidFill>
                  <a:srgbClr val="FFFF00"/>
                </a:solidFill>
                <a:round/>
                <a:headEnd/>
                <a:tailEnd/>
              </a:ln>
            </p:spPr>
            <p:txBody>
              <a:bodyPr/>
              <a:lstStyle/>
              <a:p>
                <a:endParaRPr lang="en-US"/>
              </a:p>
            </p:txBody>
          </p:sp>
          <p:sp>
            <p:nvSpPr>
              <p:cNvPr id="91162" name="Line 16"/>
              <p:cNvSpPr>
                <a:spLocks noChangeShapeType="1"/>
              </p:cNvSpPr>
              <p:nvPr/>
            </p:nvSpPr>
            <p:spPr bwMode="auto">
              <a:xfrm>
                <a:off x="1583" y="1276"/>
                <a:ext cx="0" cy="1039"/>
              </a:xfrm>
              <a:prstGeom prst="line">
                <a:avLst/>
              </a:prstGeom>
              <a:noFill/>
              <a:ln w="50800">
                <a:solidFill>
                  <a:schemeClr val="tx1"/>
                </a:solidFill>
                <a:round/>
                <a:headEnd/>
                <a:tailEnd/>
              </a:ln>
            </p:spPr>
            <p:txBody>
              <a:bodyPr wrap="none" anchor="ctr"/>
              <a:lstStyle/>
              <a:p>
                <a:endParaRPr lang="en-US"/>
              </a:p>
            </p:txBody>
          </p:sp>
          <p:sp>
            <p:nvSpPr>
              <p:cNvPr id="91163"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grpSp>
        <p:sp>
          <p:nvSpPr>
            <p:cNvPr id="91160" name="Text Box 55"/>
            <p:cNvSpPr txBox="1">
              <a:spLocks noChangeArrowheads="1"/>
            </p:cNvSpPr>
            <p:nvPr/>
          </p:nvSpPr>
          <p:spPr bwMode="auto">
            <a:xfrm>
              <a:off x="1358" y="995"/>
              <a:ext cx="458"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18 MV</a:t>
              </a:r>
            </a:p>
          </p:txBody>
        </p:sp>
      </p:grpSp>
      <p:grpSp>
        <p:nvGrpSpPr>
          <p:cNvPr id="18" name="Group 62"/>
          <p:cNvGrpSpPr>
            <a:grpSpLocks/>
          </p:cNvGrpSpPr>
          <p:nvPr/>
        </p:nvGrpSpPr>
        <p:grpSpPr bwMode="auto">
          <a:xfrm>
            <a:off x="2373313" y="3742500"/>
            <a:ext cx="500062" cy="341312"/>
            <a:chOff x="1400" y="1040"/>
            <a:chExt cx="367" cy="211"/>
          </a:xfrm>
        </p:grpSpPr>
        <p:sp>
          <p:nvSpPr>
            <p:cNvPr id="91157"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sp>
          <p:nvSpPr>
            <p:cNvPr id="91158" name="Text Box 55"/>
            <p:cNvSpPr txBox="1">
              <a:spLocks noChangeArrowheads="1"/>
            </p:cNvSpPr>
            <p:nvPr/>
          </p:nvSpPr>
          <p:spPr bwMode="auto">
            <a:xfrm>
              <a:off x="1400" y="1040"/>
              <a:ext cx="340"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6 HI</a:t>
              </a:r>
            </a:p>
          </p:txBody>
        </p:sp>
      </p:grpSp>
      <p:grpSp>
        <p:nvGrpSpPr>
          <p:cNvPr id="19" name="Group 62"/>
          <p:cNvGrpSpPr>
            <a:grpSpLocks/>
          </p:cNvGrpSpPr>
          <p:nvPr/>
        </p:nvGrpSpPr>
        <p:grpSpPr bwMode="auto">
          <a:xfrm>
            <a:off x="4176434" y="1982394"/>
            <a:ext cx="549275" cy="339725"/>
            <a:chOff x="1369" y="1040"/>
            <a:chExt cx="402" cy="211"/>
          </a:xfrm>
        </p:grpSpPr>
        <p:sp>
          <p:nvSpPr>
            <p:cNvPr id="91155" name="Line 17"/>
            <p:cNvSpPr>
              <a:spLocks noChangeShapeType="1"/>
            </p:cNvSpPr>
            <p:nvPr/>
          </p:nvSpPr>
          <p:spPr bwMode="auto">
            <a:xfrm>
              <a:off x="1401" y="1250"/>
              <a:ext cx="366" cy="1"/>
            </a:xfrm>
            <a:prstGeom prst="line">
              <a:avLst/>
            </a:prstGeom>
            <a:noFill/>
            <a:ln w="12700">
              <a:solidFill>
                <a:srgbClr val="1C0496"/>
              </a:solidFill>
              <a:round/>
              <a:headEnd type="triangle" w="med" len="med"/>
              <a:tailEnd type="triangle" w="med" len="med"/>
            </a:ln>
          </p:spPr>
          <p:txBody>
            <a:bodyPr wrap="none" anchor="ctr"/>
            <a:lstStyle/>
            <a:p>
              <a:endParaRPr lang="en-US"/>
            </a:p>
          </p:txBody>
        </p:sp>
        <p:sp>
          <p:nvSpPr>
            <p:cNvPr id="91156" name="Text Box 55"/>
            <p:cNvSpPr txBox="1">
              <a:spLocks noChangeArrowheads="1"/>
            </p:cNvSpPr>
            <p:nvPr/>
          </p:nvSpPr>
          <p:spPr bwMode="auto">
            <a:xfrm>
              <a:off x="1369" y="1040"/>
              <a:ext cx="402" cy="193"/>
            </a:xfrm>
            <a:prstGeom prst="rect">
              <a:avLst/>
            </a:prstGeom>
            <a:noFill/>
            <a:ln w="9525" algn="ctr">
              <a:noFill/>
              <a:miter lim="800000"/>
              <a:headEnd/>
              <a:tailEnd/>
            </a:ln>
          </p:spPr>
          <p:txBody>
            <a:bodyPr wrap="none" lIns="90000" tIns="72000" rIns="90000" bIns="72000">
              <a:spAutoFit/>
            </a:bodyPr>
            <a:lstStyle/>
            <a:p>
              <a:pPr marL="342900" indent="-342900" algn="ctr" defTabSz="914400" eaLnBrk="0" hangingPunct="0">
                <a:lnSpc>
                  <a:spcPct val="90000"/>
                </a:lnSpc>
                <a:spcBef>
                  <a:spcPct val="50000"/>
                </a:spcBef>
                <a:buClr>
                  <a:srgbClr val="0033CC"/>
                </a:buClr>
                <a:buFont typeface="Wingdings" pitchFamily="2" charset="2"/>
                <a:buNone/>
              </a:pPr>
              <a:r>
                <a:rPr kumimoji="1" lang="en-US" sz="1200" dirty="0">
                  <a:solidFill>
                    <a:schemeClr val="accent2"/>
                  </a:solidFill>
                  <a:cs typeface="Arial" pitchFamily="34" charset="0"/>
                </a:rPr>
                <a:t>10 HI</a:t>
              </a:r>
            </a:p>
          </p:txBody>
        </p:sp>
      </p:grpSp>
      <p:sp>
        <p:nvSpPr>
          <p:cNvPr id="64" name="Rectangle 2"/>
          <p:cNvSpPr txBox="1">
            <a:spLocks noChangeArrowheads="1"/>
          </p:cNvSpPr>
          <p:nvPr/>
        </p:nvSpPr>
        <p:spPr>
          <a:xfrm>
            <a:off x="406400" y="383430"/>
            <a:ext cx="8370888" cy="6187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mj-lt"/>
                <a:ea typeface="+mj-ea"/>
                <a:cs typeface="+mj-cs"/>
              </a:rPr>
              <a:t>TrueBeam MV – </a:t>
            </a:r>
            <a:r>
              <a:rPr kumimoji="0" lang="en-US" sz="2800" b="1" i="0" u="none" strike="noStrike" kern="0" cap="none" spc="0" normalizeH="0" baseline="0" noProof="0" dirty="0" smtClean="0">
                <a:ln>
                  <a:noFill/>
                </a:ln>
                <a:effectLst/>
                <a:uLnTx/>
                <a:uFillTx/>
                <a:latin typeface="+mj-lt"/>
                <a:ea typeface="+mj-ea"/>
                <a:cs typeface="+mj-cs"/>
              </a:rPr>
              <a:t>Beam Generation System</a:t>
            </a:r>
          </a:p>
        </p:txBody>
      </p:sp>
      <p:cxnSp>
        <p:nvCxnSpPr>
          <p:cNvPr id="63" name="Straight Connector 62"/>
          <p:cNvCxnSpPr/>
          <p:nvPr/>
        </p:nvCxnSpPr>
        <p:spPr bwMode="auto">
          <a:xfrm>
            <a:off x="1316052" y="1521151"/>
            <a:ext cx="200804" cy="468"/>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8" name="Straight Connector 67"/>
          <p:cNvCxnSpPr/>
          <p:nvPr/>
        </p:nvCxnSpPr>
        <p:spPr bwMode="auto">
          <a:xfrm>
            <a:off x="1297002" y="3261051"/>
            <a:ext cx="200804" cy="468"/>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69" name="Straight Connector 68"/>
          <p:cNvCxnSpPr/>
          <p:nvPr/>
        </p:nvCxnSpPr>
        <p:spPr bwMode="auto">
          <a:xfrm>
            <a:off x="1297002" y="4778701"/>
            <a:ext cx="200804" cy="468"/>
          </a:xfrm>
          <a:prstGeom prst="line">
            <a:avLst/>
          </a:prstGeom>
          <a:solidFill>
            <a:schemeClr val="accent1"/>
          </a:solidFill>
          <a:ln w="38100" cap="flat" cmpd="sng" algn="ctr">
            <a:solidFill>
              <a:srgbClr val="002060"/>
            </a:solidFill>
            <a:prstDash val="solid"/>
            <a:round/>
            <a:headEnd type="none" w="med" len="med"/>
            <a:tailEnd type="none" w="med" len="med"/>
          </a:ln>
          <a:effectLst/>
        </p:spPr>
      </p:cxnSp>
      <p:sp>
        <p:nvSpPr>
          <p:cNvPr id="70" name="Rectangle 9"/>
          <p:cNvSpPr>
            <a:spLocks noChangeArrowheads="1"/>
          </p:cNvSpPr>
          <p:nvPr/>
        </p:nvSpPr>
        <p:spPr bwMode="auto">
          <a:xfrm>
            <a:off x="234583" y="4606887"/>
            <a:ext cx="1144545" cy="305212"/>
          </a:xfrm>
          <a:prstGeom prst="rect">
            <a:avLst/>
          </a:prstGeom>
          <a:noFill/>
          <a:ln w="12700">
            <a:noFill/>
            <a:miter lim="800000"/>
            <a:headEnd/>
            <a:tailEnd/>
          </a:ln>
        </p:spPr>
        <p:txBody>
          <a:bodyPr wrap="none" lIns="90488" tIns="44450" rIns="90488" bIns="44450">
            <a:spAutoFit/>
          </a:bodyPr>
          <a:lstStyle/>
          <a:p>
            <a:pPr defTabSz="914400" eaLnBrk="0" hangingPunct="0"/>
            <a:r>
              <a:rPr lang="en-US" sz="1400" b="1" dirty="0" smtClean="0">
                <a:solidFill>
                  <a:schemeClr val="accent2"/>
                </a:solidFill>
                <a:latin typeface="Times New Roman" pitchFamily="18" charset="0"/>
                <a:cs typeface="Arial" pitchFamily="34" charset="0"/>
              </a:rPr>
              <a:t>600 MU/min</a:t>
            </a:r>
            <a:endParaRPr lang="en-US" sz="1400" b="1" dirty="0">
              <a:solidFill>
                <a:schemeClr val="accent2"/>
              </a:solidFill>
              <a:latin typeface="Times New Roman" pitchFamily="18" charset="0"/>
              <a:cs typeface="Arial" pitchFamily="34" charset="0"/>
            </a:endParaRPr>
          </a:p>
        </p:txBody>
      </p:sp>
      <p:sp>
        <p:nvSpPr>
          <p:cNvPr id="71" name="Rectangle 9"/>
          <p:cNvSpPr>
            <a:spLocks noChangeArrowheads="1"/>
          </p:cNvSpPr>
          <p:nvPr/>
        </p:nvSpPr>
        <p:spPr bwMode="auto">
          <a:xfrm>
            <a:off x="150763" y="3098127"/>
            <a:ext cx="1234313" cy="305212"/>
          </a:xfrm>
          <a:prstGeom prst="rect">
            <a:avLst/>
          </a:prstGeom>
          <a:noFill/>
          <a:ln w="12700">
            <a:noFill/>
            <a:miter lim="800000"/>
            <a:headEnd/>
            <a:tailEnd/>
          </a:ln>
        </p:spPr>
        <p:txBody>
          <a:bodyPr wrap="none" lIns="90488" tIns="44450" rIns="90488" bIns="44450">
            <a:spAutoFit/>
          </a:bodyPr>
          <a:lstStyle/>
          <a:p>
            <a:pPr defTabSz="914400" eaLnBrk="0" hangingPunct="0"/>
            <a:r>
              <a:rPr lang="en-US" sz="1400" b="1" dirty="0" smtClean="0">
                <a:solidFill>
                  <a:schemeClr val="accent2"/>
                </a:solidFill>
                <a:latin typeface="Times New Roman" pitchFamily="18" charset="0"/>
                <a:cs typeface="Arial" pitchFamily="34" charset="0"/>
              </a:rPr>
              <a:t>1400 MU/min</a:t>
            </a:r>
            <a:endParaRPr lang="en-US" sz="1400" b="1" dirty="0">
              <a:solidFill>
                <a:schemeClr val="accent2"/>
              </a:solidFill>
              <a:latin typeface="Times New Roman" pitchFamily="18" charset="0"/>
              <a:cs typeface="Arial" pitchFamily="34" charset="0"/>
            </a:endParaRPr>
          </a:p>
        </p:txBody>
      </p:sp>
      <p:sp>
        <p:nvSpPr>
          <p:cNvPr id="72" name="Rectangle 9"/>
          <p:cNvSpPr>
            <a:spLocks noChangeArrowheads="1"/>
          </p:cNvSpPr>
          <p:nvPr/>
        </p:nvSpPr>
        <p:spPr bwMode="auto">
          <a:xfrm>
            <a:off x="150763" y="1353147"/>
            <a:ext cx="1234313" cy="305212"/>
          </a:xfrm>
          <a:prstGeom prst="rect">
            <a:avLst/>
          </a:prstGeom>
          <a:noFill/>
          <a:ln w="12700">
            <a:noFill/>
            <a:miter lim="800000"/>
            <a:headEnd/>
            <a:tailEnd/>
          </a:ln>
        </p:spPr>
        <p:txBody>
          <a:bodyPr wrap="none" lIns="90488" tIns="44450" rIns="90488" bIns="44450">
            <a:spAutoFit/>
          </a:bodyPr>
          <a:lstStyle/>
          <a:p>
            <a:pPr defTabSz="914400" eaLnBrk="0" hangingPunct="0"/>
            <a:r>
              <a:rPr lang="en-US" sz="1400" b="1" dirty="0" smtClean="0">
                <a:solidFill>
                  <a:schemeClr val="accent2"/>
                </a:solidFill>
                <a:latin typeface="Times New Roman" pitchFamily="18" charset="0"/>
                <a:cs typeface="Arial" pitchFamily="34" charset="0"/>
              </a:rPr>
              <a:t>2400 MU/min</a:t>
            </a:r>
            <a:endParaRPr lang="en-US" sz="1400" b="1" dirty="0">
              <a:solidFill>
                <a:schemeClr val="accent2"/>
              </a:solidFill>
              <a:latin typeface="Times New Roman" pitchFamily="18" charset="0"/>
              <a:cs typeface="Arial" pitchFamily="34" charset="0"/>
            </a:endParaRPr>
          </a:p>
        </p:txBody>
      </p:sp>
    </p:spTree>
    <p:extLst>
      <p:ext uri="{BB962C8B-B14F-4D97-AF65-F5344CB8AC3E}">
        <p14:creationId xmlns="" xmlns:p14="http://schemas.microsoft.com/office/powerpoint/2010/main" val="3183428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Benefits of FFF</a:t>
            </a:r>
            <a:endParaRPr lang="en-US" dirty="0"/>
          </a:p>
        </p:txBody>
      </p:sp>
      <p:sp>
        <p:nvSpPr>
          <p:cNvPr id="3" name="Content Placeholder 2"/>
          <p:cNvSpPr>
            <a:spLocks noGrp="1"/>
          </p:cNvSpPr>
          <p:nvPr>
            <p:ph idx="1"/>
          </p:nvPr>
        </p:nvSpPr>
        <p:spPr/>
        <p:txBody>
          <a:bodyPr/>
          <a:lstStyle/>
          <a:p>
            <a:r>
              <a:rPr lang="en-US" b="1" dirty="0" smtClean="0"/>
              <a:t>Reduced</a:t>
            </a:r>
            <a:r>
              <a:rPr lang="en-US" dirty="0" smtClean="0"/>
              <a:t> scatter</a:t>
            </a:r>
          </a:p>
          <a:p>
            <a:r>
              <a:rPr lang="en-US" b="1" dirty="0" smtClean="0"/>
              <a:t>Reduced</a:t>
            </a:r>
            <a:r>
              <a:rPr lang="en-US" dirty="0" smtClean="0"/>
              <a:t> </a:t>
            </a:r>
            <a:r>
              <a:rPr lang="en-US" dirty="0"/>
              <a:t>leaf transmission </a:t>
            </a:r>
            <a:endParaRPr lang="en-US" dirty="0" smtClean="0"/>
          </a:p>
          <a:p>
            <a:r>
              <a:rPr lang="en-US" b="1" dirty="0" smtClean="0"/>
              <a:t>Reduced</a:t>
            </a:r>
            <a:r>
              <a:rPr lang="en-US" dirty="0" smtClean="0"/>
              <a:t> radiation </a:t>
            </a:r>
            <a:r>
              <a:rPr lang="en-US" dirty="0"/>
              <a:t>head leakage </a:t>
            </a:r>
            <a:endParaRPr lang="en-US" dirty="0" smtClean="0"/>
          </a:p>
          <a:p>
            <a:endParaRPr lang="en-US" dirty="0" smtClean="0"/>
          </a:p>
          <a:p>
            <a:pPr>
              <a:buNone/>
            </a:pPr>
            <a:r>
              <a:rPr lang="en-US" sz="2800" dirty="0" smtClean="0"/>
              <a:t>            </a:t>
            </a:r>
            <a:r>
              <a:rPr lang="en-US" sz="2800" dirty="0" smtClean="0">
                <a:solidFill>
                  <a:srgbClr val="FF0000"/>
                </a:solidFill>
              </a:rPr>
              <a:t>“ </a:t>
            </a:r>
            <a:r>
              <a:rPr lang="en-US" sz="2800" b="1" i="1" dirty="0">
                <a:solidFill>
                  <a:srgbClr val="FF0000"/>
                </a:solidFill>
              </a:rPr>
              <a:t>reduction of out-of-field dose is expected </a:t>
            </a:r>
            <a:r>
              <a:rPr lang="en-US" sz="2800" b="1" i="1" dirty="0" smtClean="0">
                <a:solidFill>
                  <a:srgbClr val="FF0000"/>
                </a:solidFill>
              </a:rPr>
              <a:t>“</a:t>
            </a:r>
            <a:endParaRPr lang="en-US" sz="2800" b="1" i="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endParaRPr lang="en-US" dirty="0"/>
          </a:p>
        </p:txBody>
      </p:sp>
      <p:sp>
        <p:nvSpPr>
          <p:cNvPr id="3" name="Content Placeholder 2"/>
          <p:cNvSpPr>
            <a:spLocks noGrp="1"/>
          </p:cNvSpPr>
          <p:nvPr>
            <p:ph idx="1"/>
          </p:nvPr>
        </p:nvSpPr>
        <p:spPr/>
        <p:txBody>
          <a:bodyPr>
            <a:normAutofit/>
          </a:bodyPr>
          <a:lstStyle/>
          <a:p>
            <a:r>
              <a:rPr lang="en-US" dirty="0"/>
              <a:t>VMAT plans using </a:t>
            </a:r>
            <a:r>
              <a:rPr lang="en-US" dirty="0" err="1"/>
              <a:t>unflattened</a:t>
            </a:r>
            <a:r>
              <a:rPr lang="en-US" dirty="0"/>
              <a:t> beams </a:t>
            </a:r>
            <a:r>
              <a:rPr lang="en-US" dirty="0" smtClean="0"/>
              <a:t>demonstrate </a:t>
            </a:r>
          </a:p>
          <a:p>
            <a:pPr>
              <a:buFont typeface="Wingdings" pitchFamily="2" charset="2"/>
              <a:buChar char="ü"/>
            </a:pPr>
            <a:r>
              <a:rPr lang="en-US" b="1" dirty="0" smtClean="0">
                <a:solidFill>
                  <a:srgbClr val="C00000"/>
                </a:solidFill>
              </a:rPr>
              <a:t>better </a:t>
            </a:r>
            <a:r>
              <a:rPr lang="en-US" b="1" dirty="0">
                <a:solidFill>
                  <a:srgbClr val="C00000"/>
                </a:solidFill>
              </a:rPr>
              <a:t>conformity to target, </a:t>
            </a:r>
            <a:endParaRPr lang="en-US" b="1" dirty="0" smtClean="0">
              <a:solidFill>
                <a:srgbClr val="C00000"/>
              </a:solidFill>
            </a:endParaRPr>
          </a:p>
          <a:p>
            <a:pPr>
              <a:buFont typeface="Wingdings" pitchFamily="2" charset="2"/>
              <a:buChar char="ü"/>
            </a:pPr>
            <a:r>
              <a:rPr lang="en-US" b="1" dirty="0" smtClean="0">
                <a:solidFill>
                  <a:srgbClr val="C00000"/>
                </a:solidFill>
              </a:rPr>
              <a:t>sharper </a:t>
            </a:r>
            <a:r>
              <a:rPr lang="en-US" b="1" dirty="0">
                <a:solidFill>
                  <a:srgbClr val="C00000"/>
                </a:solidFill>
              </a:rPr>
              <a:t>dose fall-off in normal tissues </a:t>
            </a:r>
            <a:r>
              <a:rPr lang="en-US" b="1" dirty="0" smtClean="0">
                <a:solidFill>
                  <a:srgbClr val="C00000"/>
                </a:solidFill>
              </a:rPr>
              <a:t>and</a:t>
            </a:r>
          </a:p>
          <a:p>
            <a:pPr>
              <a:buFont typeface="Wingdings" pitchFamily="2" charset="2"/>
              <a:buChar char="ü"/>
            </a:pPr>
            <a:r>
              <a:rPr lang="en-US" b="1" dirty="0" smtClean="0">
                <a:solidFill>
                  <a:srgbClr val="C00000"/>
                </a:solidFill>
              </a:rPr>
              <a:t>lower </a:t>
            </a:r>
            <a:r>
              <a:rPr lang="en-US" b="1" dirty="0">
                <a:solidFill>
                  <a:srgbClr val="C00000"/>
                </a:solidFill>
              </a:rPr>
              <a:t>dose to normal lung</a:t>
            </a:r>
            <a:r>
              <a:rPr lang="en-US" dirty="0">
                <a:solidFill>
                  <a:srgbClr val="C00000"/>
                </a:solidFill>
              </a:rPr>
              <a:t> </a:t>
            </a:r>
            <a:r>
              <a:rPr lang="en-US" dirty="0"/>
              <a:t>than the 3D plans for lung SBRT.</a:t>
            </a:r>
          </a:p>
          <a:p>
            <a:endParaRPr lang="en-US" dirty="0" smtClean="0"/>
          </a:p>
          <a:p>
            <a:pPr>
              <a:buNone/>
            </a:pPr>
            <a:r>
              <a:rPr lang="en-US" dirty="0" smtClean="0"/>
              <a:t>Zhang </a:t>
            </a:r>
            <a:r>
              <a:rPr lang="en-US" dirty="0"/>
              <a:t>et al. (</a:t>
            </a:r>
            <a:r>
              <a:rPr lang="en-US" u="sng" dirty="0" err="1">
                <a:hlinkClick r:id="rId2" tooltip="Radiation oncology (London, England)."/>
              </a:rPr>
              <a:t>Radiat</a:t>
            </a:r>
            <a:r>
              <a:rPr lang="en-US" u="sng" dirty="0">
                <a:hlinkClick r:id="rId2" tooltip="Radiation oncology (London, England)."/>
              </a:rPr>
              <a:t> </a:t>
            </a:r>
            <a:r>
              <a:rPr lang="en-US" u="sng" dirty="0" err="1">
                <a:hlinkClick r:id="rId2" tooltip="Radiation oncology (London, England)."/>
              </a:rPr>
              <a:t>Oncol</a:t>
            </a:r>
            <a:r>
              <a:rPr lang="en-US" u="sng" dirty="0">
                <a:hlinkClick r:id="rId2" tooltip="Radiation oncology (London, England)."/>
              </a:rPr>
              <a:t>.</a:t>
            </a:r>
            <a:r>
              <a:rPr lang="en-US" dirty="0"/>
              <a:t> 2011 Nov 9;6:152)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5613" y="-76200"/>
            <a:ext cx="8226425"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solidFill>
                  <a:schemeClr val="bg1"/>
                </a:solidFill>
              </a:rPr>
              <a:t>This has been possible</a:t>
            </a:r>
            <a:endParaRPr lang="en-IN" sz="3200" b="1" smtClean="0">
              <a:solidFill>
                <a:schemeClr val="bg1"/>
              </a:solidFill>
            </a:endParaRPr>
          </a:p>
        </p:txBody>
      </p:sp>
      <p:sp>
        <p:nvSpPr>
          <p:cNvPr id="9219" name="Content Placeholder 2"/>
          <p:cNvSpPr>
            <a:spLocks noGrp="1"/>
          </p:cNvSpPr>
          <p:nvPr>
            <p:ph idx="1"/>
          </p:nvPr>
        </p:nvSpPr>
        <p:spPr bwMode="auto">
          <a:xfrm>
            <a:off x="455613" y="1371600"/>
            <a:ext cx="8226425" cy="4497388"/>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Tremendous progress in </a:t>
            </a:r>
            <a:r>
              <a:rPr lang="en-US" sz="2400" b="1" dirty="0" smtClean="0">
                <a:solidFill>
                  <a:srgbClr val="C00000"/>
                </a:solidFill>
              </a:rPr>
              <a:t>Imaging</a:t>
            </a:r>
            <a:r>
              <a:rPr lang="en-US" sz="2400" b="1" dirty="0" smtClean="0"/>
              <a:t>/other technologies</a:t>
            </a:r>
          </a:p>
          <a:p>
            <a:endParaRPr lang="en-US" sz="2400" b="1" dirty="0" smtClean="0"/>
          </a:p>
          <a:p>
            <a:r>
              <a:rPr lang="en-US" sz="2400" b="1" dirty="0" smtClean="0"/>
              <a:t>Extraordinary advances in </a:t>
            </a:r>
            <a:r>
              <a:rPr lang="en-US" sz="2400" b="1" dirty="0" smtClean="0">
                <a:solidFill>
                  <a:srgbClr val="C00000"/>
                </a:solidFill>
              </a:rPr>
              <a:t>Radiotherapy delivery systems</a:t>
            </a:r>
            <a:r>
              <a:rPr lang="en-US" sz="2400" b="1" dirty="0" smtClean="0">
                <a:solidFill>
                  <a:srgbClr val="FFFF00"/>
                </a:solidFill>
              </a:rPr>
              <a:t> </a:t>
            </a:r>
            <a:r>
              <a:rPr lang="en-US" sz="2400" b="1" dirty="0" smtClean="0"/>
              <a:t>and associated  technologies</a:t>
            </a:r>
          </a:p>
          <a:p>
            <a:endParaRPr lang="en-US" sz="2400" b="1" dirty="0" smtClean="0"/>
          </a:p>
          <a:p>
            <a:r>
              <a:rPr lang="en-US" sz="2400" b="1" dirty="0" smtClean="0"/>
              <a:t>Advances in chemotherapy and targeted agents</a:t>
            </a:r>
          </a:p>
          <a:p>
            <a:endParaRPr lang="en-US" sz="2400" b="1" dirty="0" smtClean="0"/>
          </a:p>
          <a:p>
            <a:r>
              <a:rPr lang="en-US" sz="2400" b="1" dirty="0" smtClean="0"/>
              <a:t>Progress in surgical oncology</a:t>
            </a:r>
            <a:endParaRPr lang="en-IN" sz="2400" b="1" dirty="0" smtClean="0"/>
          </a:p>
        </p:txBody>
      </p:sp>
      <p:sp>
        <p:nvSpPr>
          <p:cNvPr id="4" name="Rectangle 3"/>
          <p:cNvSpPr/>
          <p:nvPr/>
        </p:nvSpPr>
        <p:spPr>
          <a:xfrm>
            <a:off x="1676400" y="304800"/>
            <a:ext cx="4942379" cy="707886"/>
          </a:xfrm>
          <a:prstGeom prst="rect">
            <a:avLst/>
          </a:prstGeom>
        </p:spPr>
        <p:txBody>
          <a:bodyPr wrap="none">
            <a:spAutoFit/>
          </a:bodyPr>
          <a:lstStyle/>
          <a:p>
            <a:r>
              <a:rPr lang="en-US" sz="4000" b="1" dirty="0" smtClean="0"/>
              <a:t>This has been possible</a:t>
            </a:r>
            <a:endParaRPr lang="en-US" sz="4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11"/>
          <p:cNvSpPr txBox="1">
            <a:spLocks noChangeArrowheads="1"/>
          </p:cNvSpPr>
          <p:nvPr/>
        </p:nvSpPr>
        <p:spPr bwMode="auto">
          <a:xfrm>
            <a:off x="228600" y="3886200"/>
            <a:ext cx="184150" cy="523875"/>
          </a:xfrm>
          <a:prstGeom prst="rect">
            <a:avLst/>
          </a:prstGeom>
          <a:noFill/>
          <a:ln w="9525">
            <a:noFill/>
            <a:miter lim="800000"/>
            <a:headEnd/>
            <a:tailEnd/>
          </a:ln>
        </p:spPr>
        <p:txBody>
          <a:bodyPr wrap="none">
            <a:spAutoFit/>
          </a:bodyPr>
          <a:lstStyle/>
          <a:p>
            <a:endParaRPr lang="en-US" sz="2800" b="1">
              <a:solidFill>
                <a:srgbClr val="FF0000"/>
              </a:solidFill>
              <a:latin typeface="Calibri" pitchFamily="34" charset="0"/>
            </a:endParaRPr>
          </a:p>
        </p:txBody>
      </p:sp>
      <p:sp>
        <p:nvSpPr>
          <p:cNvPr id="13" name="Rettangolo arrotondato 12"/>
          <p:cNvSpPr/>
          <p:nvPr/>
        </p:nvSpPr>
        <p:spPr>
          <a:xfrm>
            <a:off x="609600" y="4800600"/>
            <a:ext cx="3048000" cy="1981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r>
              <a:rPr lang="it-IT" sz="2400" dirty="0">
                <a:solidFill>
                  <a:srgbClr val="FF0000"/>
                </a:solidFill>
                <a:ea typeface="ＭＳ Ｐゴシック" pitchFamily="-1" charset="-128"/>
                <a:cs typeface="ＭＳ Ｐゴシック" pitchFamily="-1" charset="-128"/>
              </a:rPr>
              <a:t>6 MV </a:t>
            </a:r>
          </a:p>
          <a:p>
            <a:pPr>
              <a:defRPr/>
            </a:pPr>
            <a:r>
              <a:rPr lang="it-IT" sz="2000" dirty="0">
                <a:solidFill>
                  <a:srgbClr val="BFBFBF"/>
                </a:solidFill>
                <a:ea typeface="ＭＳ Ｐゴシック" pitchFamily="-1" charset="-128"/>
                <a:cs typeface="ＭＳ Ｐゴシック" pitchFamily="-1" charset="-128"/>
              </a:rPr>
              <a:t>PTV: 19 cc</a:t>
            </a:r>
          </a:p>
          <a:p>
            <a:pPr>
              <a:defRPr/>
            </a:pPr>
            <a:r>
              <a:rPr lang="it-IT" sz="2000" dirty="0">
                <a:solidFill>
                  <a:srgbClr val="BFBFBF"/>
                </a:solidFill>
                <a:ea typeface="ＭＳ Ｐゴシック" pitchFamily="-1" charset="-128"/>
                <a:cs typeface="ＭＳ Ｐゴシック" pitchFamily="-1" charset="-128"/>
              </a:rPr>
              <a:t>24 Gy</a:t>
            </a:r>
          </a:p>
          <a:p>
            <a:pPr>
              <a:defRPr/>
            </a:pPr>
            <a:r>
              <a:rPr lang="it-IT" sz="2000" dirty="0">
                <a:solidFill>
                  <a:srgbClr val="BFBFBF"/>
                </a:solidFill>
                <a:ea typeface="ＭＳ Ｐゴシック" pitchFamily="-1" charset="-128"/>
                <a:cs typeface="ＭＳ Ｐゴシック" pitchFamily="-1" charset="-128"/>
              </a:rPr>
              <a:t>MU: 6826 </a:t>
            </a:r>
          </a:p>
          <a:p>
            <a:pPr>
              <a:defRPr/>
            </a:pPr>
            <a:r>
              <a:rPr lang="it-IT" sz="2000" dirty="0">
                <a:solidFill>
                  <a:srgbClr val="BFBFBF"/>
                </a:solidFill>
                <a:ea typeface="ＭＳ Ｐゴシック" pitchFamily="-1" charset="-128"/>
                <a:cs typeface="ＭＳ Ｐゴシック" pitchFamily="-1" charset="-128"/>
              </a:rPr>
              <a:t>Dose rate 600 MU/min</a:t>
            </a:r>
          </a:p>
          <a:p>
            <a:pPr>
              <a:defRPr/>
            </a:pPr>
            <a:r>
              <a:rPr lang="it-IT" sz="2000" dirty="0">
                <a:solidFill>
                  <a:srgbClr val="BFBFBF"/>
                </a:solidFill>
                <a:ea typeface="ＭＳ Ｐゴシック" pitchFamily="-1" charset="-128"/>
                <a:cs typeface="ＭＳ Ｐゴシック" pitchFamily="-1" charset="-128"/>
              </a:rPr>
              <a:t>Beam on time: 11.4  min</a:t>
            </a:r>
          </a:p>
        </p:txBody>
      </p:sp>
      <p:sp>
        <p:nvSpPr>
          <p:cNvPr id="16" name="Rettangolo arrotondato 15"/>
          <p:cNvSpPr/>
          <p:nvPr/>
        </p:nvSpPr>
        <p:spPr>
          <a:xfrm>
            <a:off x="5334000" y="4800600"/>
            <a:ext cx="2971800" cy="1981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r>
              <a:rPr lang="it-IT" sz="2400" dirty="0">
                <a:solidFill>
                  <a:srgbClr val="FF0000"/>
                </a:solidFill>
                <a:ea typeface="ＭＳ Ｐゴシック" pitchFamily="-1" charset="-128"/>
                <a:cs typeface="ＭＳ Ｐゴシック" pitchFamily="-1" charset="-128"/>
              </a:rPr>
              <a:t>10 MV FFF</a:t>
            </a:r>
            <a:r>
              <a:rPr lang="it-IT" sz="2800" dirty="0">
                <a:solidFill>
                  <a:srgbClr val="FF0000"/>
                </a:solidFill>
                <a:ea typeface="ＭＳ Ｐゴシック" pitchFamily="-1" charset="-128"/>
                <a:cs typeface="ＭＳ Ｐゴシック" pitchFamily="-1" charset="-128"/>
              </a:rPr>
              <a:t>	</a:t>
            </a:r>
          </a:p>
          <a:p>
            <a:pPr>
              <a:defRPr/>
            </a:pPr>
            <a:r>
              <a:rPr lang="it-IT" sz="2000" dirty="0">
                <a:solidFill>
                  <a:srgbClr val="BFBFBF"/>
                </a:solidFill>
                <a:ea typeface="ＭＳ Ｐゴシック" pitchFamily="-1" charset="-128"/>
                <a:cs typeface="ＭＳ Ｐゴシック" pitchFamily="-1" charset="-128"/>
              </a:rPr>
              <a:t>PTV:19 cc</a:t>
            </a:r>
          </a:p>
          <a:p>
            <a:pPr>
              <a:defRPr/>
            </a:pPr>
            <a:r>
              <a:rPr lang="it-IT" sz="2000" dirty="0">
                <a:solidFill>
                  <a:srgbClr val="BFBFBF"/>
                </a:solidFill>
                <a:ea typeface="ＭＳ Ｐゴシック" pitchFamily="-1" charset="-128"/>
                <a:cs typeface="ＭＳ Ｐゴシック" pitchFamily="-1" charset="-128"/>
              </a:rPr>
              <a:t>24 Gy</a:t>
            </a:r>
          </a:p>
          <a:p>
            <a:pPr>
              <a:defRPr/>
            </a:pPr>
            <a:r>
              <a:rPr lang="it-IT" sz="2000" dirty="0">
                <a:solidFill>
                  <a:srgbClr val="BFBFBF"/>
                </a:solidFill>
                <a:ea typeface="ＭＳ Ｐゴシック" pitchFamily="-1" charset="-128"/>
                <a:cs typeface="ＭＳ Ｐゴシック" pitchFamily="-1" charset="-128"/>
              </a:rPr>
              <a:t>MU: 7930</a:t>
            </a:r>
          </a:p>
          <a:p>
            <a:pPr>
              <a:defRPr/>
            </a:pPr>
            <a:r>
              <a:rPr lang="it-IT" sz="2000" dirty="0">
                <a:solidFill>
                  <a:srgbClr val="BFBFBF"/>
                </a:solidFill>
                <a:ea typeface="ＭＳ Ｐゴシック" pitchFamily="-1" charset="-128"/>
                <a:cs typeface="ＭＳ Ｐゴシック" pitchFamily="-1" charset="-128"/>
              </a:rPr>
              <a:t>Dose rate 2400 MU/min</a:t>
            </a:r>
          </a:p>
          <a:p>
            <a:pPr>
              <a:defRPr/>
            </a:pPr>
            <a:r>
              <a:rPr lang="it-IT" sz="2000" dirty="0">
                <a:solidFill>
                  <a:srgbClr val="BFBFBF"/>
                </a:solidFill>
                <a:ea typeface="ＭＳ Ｐゴシック" pitchFamily="-1" charset="-128"/>
                <a:cs typeface="ＭＳ Ｐゴシック" pitchFamily="-1" charset="-128"/>
              </a:rPr>
              <a:t>Beam on time: 3.4 min</a:t>
            </a:r>
          </a:p>
        </p:txBody>
      </p:sp>
      <p:pic>
        <p:nvPicPr>
          <p:cNvPr id="13318" name="Picture 6"/>
          <p:cNvPicPr>
            <a:picLocks noChangeAspect="1"/>
          </p:cNvPicPr>
          <p:nvPr/>
        </p:nvPicPr>
        <p:blipFill>
          <a:blip r:embed="rId3"/>
          <a:srcRect/>
          <a:stretch>
            <a:fillRect/>
          </a:stretch>
        </p:blipFill>
        <p:spPr bwMode="auto">
          <a:xfrm>
            <a:off x="228600" y="990600"/>
            <a:ext cx="8890000" cy="3784600"/>
          </a:xfrm>
          <a:prstGeom prst="rect">
            <a:avLst/>
          </a:prstGeom>
          <a:noFill/>
          <a:ln w="9525">
            <a:noFill/>
            <a:miter lim="800000"/>
            <a:headEnd/>
            <a:tailEnd/>
          </a:ln>
        </p:spPr>
      </p:pic>
      <p:sp>
        <p:nvSpPr>
          <p:cNvPr id="8" name="TextBox 7"/>
          <p:cNvSpPr txBox="1"/>
          <p:nvPr/>
        </p:nvSpPr>
        <p:spPr>
          <a:xfrm>
            <a:off x="2209800" y="152400"/>
            <a:ext cx="4277966" cy="769441"/>
          </a:xfrm>
          <a:prstGeom prst="rect">
            <a:avLst/>
          </a:prstGeom>
          <a:noFill/>
        </p:spPr>
        <p:txBody>
          <a:bodyPr wrap="none" rtlCol="0">
            <a:spAutoFit/>
          </a:bodyPr>
          <a:lstStyle/>
          <a:p>
            <a:r>
              <a:rPr lang="en-US" sz="4400" dirty="0" smtClean="0"/>
              <a:t>Pancreatic Cancer</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SBRT Prostate</a:t>
            </a:r>
            <a:endParaRPr lang="en-US" dirty="0"/>
          </a:p>
        </p:txBody>
      </p:sp>
      <p:pic>
        <p:nvPicPr>
          <p:cNvPr id="4" name="Content Placeholder 3" descr="SRS Brain.jpg"/>
          <p:cNvPicPr>
            <a:picLocks noGrp="1" noChangeAspect="1"/>
          </p:cNvPicPr>
          <p:nvPr>
            <p:ph idx="1"/>
          </p:nvPr>
        </p:nvPicPr>
        <p:blipFill>
          <a:blip r:embed="rId2"/>
          <a:stretch>
            <a:fillRect/>
          </a:stretch>
        </p:blipFill>
        <p:spPr>
          <a:xfrm>
            <a:off x="285720" y="1643287"/>
            <a:ext cx="1133475" cy="2304575"/>
          </a:xfrm>
        </p:spPr>
      </p:pic>
      <p:sp>
        <p:nvSpPr>
          <p:cNvPr id="5" name="TextBox 4"/>
          <p:cNvSpPr txBox="1"/>
          <p:nvPr/>
        </p:nvSpPr>
        <p:spPr>
          <a:xfrm>
            <a:off x="1571604" y="1357298"/>
            <a:ext cx="6572296" cy="369332"/>
          </a:xfrm>
          <a:prstGeom prst="rect">
            <a:avLst/>
          </a:prstGeom>
          <a:noFill/>
        </p:spPr>
        <p:txBody>
          <a:bodyPr wrap="square" rtlCol="0">
            <a:spAutoFit/>
          </a:bodyPr>
          <a:lstStyle/>
          <a:p>
            <a:r>
              <a:rPr lang="en-US" dirty="0" smtClean="0"/>
              <a:t>Prostate T2NoMx, Gleason score 6 = 3+3</a:t>
            </a:r>
            <a:endParaRPr lang="en-US" dirty="0"/>
          </a:p>
        </p:txBody>
      </p:sp>
      <p:sp>
        <p:nvSpPr>
          <p:cNvPr id="6" name="TextBox 5"/>
          <p:cNvSpPr txBox="1"/>
          <p:nvPr/>
        </p:nvSpPr>
        <p:spPr>
          <a:xfrm>
            <a:off x="1643042" y="1785926"/>
            <a:ext cx="6715172" cy="369332"/>
          </a:xfrm>
          <a:prstGeom prst="rect">
            <a:avLst/>
          </a:prstGeom>
          <a:noFill/>
        </p:spPr>
        <p:txBody>
          <a:bodyPr wrap="square" rtlCol="0">
            <a:spAutoFit/>
          </a:bodyPr>
          <a:lstStyle/>
          <a:p>
            <a:r>
              <a:rPr lang="en-US" dirty="0" smtClean="0"/>
              <a:t>5x7Gy, 2170 MU, 10x FFF, 2400 MU/min</a:t>
            </a:r>
            <a:endParaRPr lang="en-US" dirty="0"/>
          </a:p>
        </p:txBody>
      </p:sp>
      <p:sp>
        <p:nvSpPr>
          <p:cNvPr id="7" name="TextBox 6"/>
          <p:cNvSpPr txBox="1"/>
          <p:nvPr/>
        </p:nvSpPr>
        <p:spPr>
          <a:xfrm>
            <a:off x="1571604" y="2143116"/>
            <a:ext cx="6429420" cy="369332"/>
          </a:xfrm>
          <a:prstGeom prst="rect">
            <a:avLst/>
          </a:prstGeom>
          <a:noFill/>
        </p:spPr>
        <p:txBody>
          <a:bodyPr wrap="square" rtlCol="0">
            <a:spAutoFit/>
          </a:bodyPr>
          <a:lstStyle/>
          <a:p>
            <a:r>
              <a:rPr lang="en-US" b="1" dirty="0" smtClean="0">
                <a:solidFill>
                  <a:srgbClr val="FF0000"/>
                </a:solidFill>
              </a:rPr>
              <a:t>Beam on time 120 sec, 2 arcs</a:t>
            </a:r>
            <a:endParaRPr lang="en-US" b="1" dirty="0">
              <a:solidFill>
                <a:srgbClr val="FF0000"/>
              </a:solidFill>
            </a:endParaRPr>
          </a:p>
        </p:txBody>
      </p:sp>
      <p:sp>
        <p:nvSpPr>
          <p:cNvPr id="14" name="TextBox 13"/>
          <p:cNvSpPr txBox="1"/>
          <p:nvPr/>
        </p:nvSpPr>
        <p:spPr>
          <a:xfrm>
            <a:off x="428596" y="4214818"/>
            <a:ext cx="7786742" cy="1384995"/>
          </a:xfrm>
          <a:prstGeom prst="rect">
            <a:avLst/>
          </a:prstGeom>
          <a:noFill/>
        </p:spPr>
        <p:txBody>
          <a:bodyPr wrap="square" rtlCol="0">
            <a:spAutoFit/>
          </a:bodyPr>
          <a:lstStyle/>
          <a:p>
            <a:pPr>
              <a:buFont typeface="Wingdings" pitchFamily="2" charset="2"/>
              <a:buChar char="ü"/>
            </a:pPr>
            <a:r>
              <a:rPr lang="en-US" sz="1600" dirty="0" smtClean="0">
                <a:solidFill>
                  <a:srgbClr val="FF0000"/>
                </a:solidFill>
              </a:rPr>
              <a:t>Extreme </a:t>
            </a:r>
            <a:r>
              <a:rPr lang="en-US" sz="1600" dirty="0" err="1" smtClean="0">
                <a:solidFill>
                  <a:srgbClr val="FF0000"/>
                </a:solidFill>
              </a:rPr>
              <a:t>hypofractionation</a:t>
            </a:r>
            <a:r>
              <a:rPr lang="en-US" sz="1600" dirty="0" smtClean="0">
                <a:solidFill>
                  <a:srgbClr val="FF0000"/>
                </a:solidFill>
              </a:rPr>
              <a:t> for prostate with the alpha/beta ratio for the prostate(1.5) which is lower than its surrounding normal tissues </a:t>
            </a:r>
            <a:r>
              <a:rPr lang="en-US" sz="1600" dirty="0" err="1" smtClean="0">
                <a:solidFill>
                  <a:srgbClr val="FF0000"/>
                </a:solidFill>
              </a:rPr>
              <a:t>ie</a:t>
            </a:r>
            <a:r>
              <a:rPr lang="en-US" sz="1600" dirty="0" smtClean="0">
                <a:solidFill>
                  <a:srgbClr val="FF0000"/>
                </a:solidFill>
              </a:rPr>
              <a:t> rectum (3) represents biologically the best differential to exploit about.</a:t>
            </a:r>
          </a:p>
          <a:p>
            <a:endParaRPr lang="en-US" dirty="0" smtClean="0"/>
          </a:p>
          <a:p>
            <a:r>
              <a:rPr lang="en-US" dirty="0" smtClean="0"/>
              <a:t> </a:t>
            </a:r>
            <a:endParaRPr lang="en-US" dirty="0"/>
          </a:p>
        </p:txBody>
      </p:sp>
      <p:sp>
        <p:nvSpPr>
          <p:cNvPr id="15" name="TextBox 14"/>
          <p:cNvSpPr txBox="1"/>
          <p:nvPr/>
        </p:nvSpPr>
        <p:spPr>
          <a:xfrm>
            <a:off x="357158" y="5214950"/>
            <a:ext cx="7500990" cy="861774"/>
          </a:xfrm>
          <a:prstGeom prst="rect">
            <a:avLst/>
          </a:prstGeom>
          <a:noFill/>
        </p:spPr>
        <p:txBody>
          <a:bodyPr wrap="square" rtlCol="0">
            <a:spAutoFit/>
          </a:bodyPr>
          <a:lstStyle/>
          <a:p>
            <a:pPr>
              <a:buFont typeface="Wingdings" pitchFamily="2" charset="2"/>
              <a:buChar char="ü"/>
            </a:pPr>
            <a:r>
              <a:rPr lang="en-US" sz="1600" dirty="0" smtClean="0">
                <a:solidFill>
                  <a:srgbClr val="FF0000"/>
                </a:solidFill>
              </a:rPr>
              <a:t>Treatment time is crucial for patient set-up, organ motion and prostate displacements.</a:t>
            </a:r>
          </a:p>
          <a:p>
            <a:pPr>
              <a:buFont typeface="Wingdings" pitchFamily="2" charset="2"/>
              <a:buChar char="ü"/>
            </a:pPr>
            <a:endParaRPr lang="en-US" dirty="0">
              <a:solidFill>
                <a:srgbClr val="FF0000"/>
              </a:solidFill>
            </a:endParaRPr>
          </a:p>
        </p:txBody>
      </p:sp>
      <p:sp>
        <p:nvSpPr>
          <p:cNvPr id="16" name="TextBox 15"/>
          <p:cNvSpPr txBox="1"/>
          <p:nvPr/>
        </p:nvSpPr>
        <p:spPr>
          <a:xfrm>
            <a:off x="428596" y="5857892"/>
            <a:ext cx="8215370" cy="584775"/>
          </a:xfrm>
          <a:prstGeom prst="rect">
            <a:avLst/>
          </a:prstGeom>
          <a:noFill/>
        </p:spPr>
        <p:txBody>
          <a:bodyPr wrap="square" rtlCol="0">
            <a:spAutoFit/>
          </a:bodyPr>
          <a:lstStyle/>
          <a:p>
            <a:pPr>
              <a:buFont typeface="Wingdings" pitchFamily="2" charset="2"/>
              <a:buChar char="ü"/>
            </a:pPr>
            <a:r>
              <a:rPr lang="en-US" sz="1600" dirty="0" smtClean="0">
                <a:solidFill>
                  <a:srgbClr val="FF0000"/>
                </a:solidFill>
              </a:rPr>
              <a:t>2 minutes beam-on time per fraction. This is in </a:t>
            </a:r>
            <a:r>
              <a:rPr lang="en-US" sz="1600" b="1" i="1" dirty="0" smtClean="0">
                <a:solidFill>
                  <a:srgbClr val="0070C0"/>
                </a:solidFill>
              </a:rPr>
              <a:t>strong contrast to robotic techniques</a:t>
            </a:r>
            <a:r>
              <a:rPr lang="en-US" sz="1600" dirty="0" smtClean="0">
                <a:solidFill>
                  <a:srgbClr val="FF0000"/>
                </a:solidFill>
              </a:rPr>
              <a:t> that typically require a minimum of 30 – 45 minutes for the same dose delivery</a:t>
            </a:r>
          </a:p>
        </p:txBody>
      </p:sp>
      <p:pic>
        <p:nvPicPr>
          <p:cNvPr id="3074" name="Picture 2"/>
          <p:cNvPicPr>
            <a:picLocks noChangeAspect="1" noChangeArrowheads="1"/>
          </p:cNvPicPr>
          <p:nvPr/>
        </p:nvPicPr>
        <p:blipFill>
          <a:blip r:embed="rId3"/>
          <a:srcRect/>
          <a:stretch>
            <a:fillRect/>
          </a:stretch>
        </p:blipFill>
        <p:spPr bwMode="auto">
          <a:xfrm>
            <a:off x="1643042" y="2714620"/>
            <a:ext cx="2447925" cy="15525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071934" y="2714620"/>
            <a:ext cx="2524125" cy="1552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6500826" y="2714620"/>
            <a:ext cx="2466975" cy="155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SRT Brain(Thalamus)</a:t>
            </a:r>
            <a:endParaRPr lang="en-US" dirty="0"/>
          </a:p>
        </p:txBody>
      </p:sp>
      <p:pic>
        <p:nvPicPr>
          <p:cNvPr id="4" name="Content Placeholder 3" descr="SRS Brain.jpg"/>
          <p:cNvPicPr>
            <a:picLocks noGrp="1" noChangeAspect="1"/>
          </p:cNvPicPr>
          <p:nvPr>
            <p:ph idx="1"/>
          </p:nvPr>
        </p:nvPicPr>
        <p:blipFill>
          <a:blip r:embed="rId2"/>
          <a:stretch>
            <a:fillRect/>
          </a:stretch>
        </p:blipFill>
        <p:spPr>
          <a:xfrm>
            <a:off x="285720" y="1643050"/>
            <a:ext cx="1133475" cy="2305050"/>
          </a:xfrm>
        </p:spPr>
      </p:pic>
      <p:sp>
        <p:nvSpPr>
          <p:cNvPr id="5" name="TextBox 4"/>
          <p:cNvSpPr txBox="1"/>
          <p:nvPr/>
        </p:nvSpPr>
        <p:spPr>
          <a:xfrm>
            <a:off x="1571604" y="1357298"/>
            <a:ext cx="6572296" cy="369332"/>
          </a:xfrm>
          <a:prstGeom prst="rect">
            <a:avLst/>
          </a:prstGeom>
          <a:noFill/>
        </p:spPr>
        <p:txBody>
          <a:bodyPr wrap="square" rtlCol="0">
            <a:spAutoFit/>
          </a:bodyPr>
          <a:lstStyle/>
          <a:p>
            <a:r>
              <a:rPr lang="en-US" dirty="0" smtClean="0"/>
              <a:t>Brain mets from NSCLC TNM Stage IV</a:t>
            </a:r>
            <a:endParaRPr lang="en-US" dirty="0"/>
          </a:p>
        </p:txBody>
      </p:sp>
      <p:sp>
        <p:nvSpPr>
          <p:cNvPr id="6" name="TextBox 5"/>
          <p:cNvSpPr txBox="1"/>
          <p:nvPr/>
        </p:nvSpPr>
        <p:spPr>
          <a:xfrm>
            <a:off x="1643042" y="1785926"/>
            <a:ext cx="6715172" cy="369332"/>
          </a:xfrm>
          <a:prstGeom prst="rect">
            <a:avLst/>
          </a:prstGeom>
          <a:noFill/>
        </p:spPr>
        <p:txBody>
          <a:bodyPr wrap="square" rtlCol="0">
            <a:spAutoFit/>
          </a:bodyPr>
          <a:lstStyle/>
          <a:p>
            <a:r>
              <a:rPr lang="en-US" dirty="0" smtClean="0"/>
              <a:t>5x7Gy / 5x6Gy, 1782 MU, 6x FFF, 1400 MU/min</a:t>
            </a:r>
            <a:endParaRPr lang="en-US" dirty="0"/>
          </a:p>
        </p:txBody>
      </p:sp>
      <p:sp>
        <p:nvSpPr>
          <p:cNvPr id="7" name="TextBox 6"/>
          <p:cNvSpPr txBox="1"/>
          <p:nvPr/>
        </p:nvSpPr>
        <p:spPr>
          <a:xfrm>
            <a:off x="1571604" y="2143116"/>
            <a:ext cx="6429420" cy="369332"/>
          </a:xfrm>
          <a:prstGeom prst="rect">
            <a:avLst/>
          </a:prstGeom>
          <a:noFill/>
        </p:spPr>
        <p:txBody>
          <a:bodyPr wrap="square" rtlCol="0">
            <a:spAutoFit/>
          </a:bodyPr>
          <a:lstStyle/>
          <a:p>
            <a:r>
              <a:rPr lang="en-US" b="1" dirty="0" smtClean="0">
                <a:solidFill>
                  <a:srgbClr val="FF0000"/>
                </a:solidFill>
              </a:rPr>
              <a:t>Beam on time 210 sec, 4 Non-coplanar arcs</a:t>
            </a:r>
            <a:endParaRPr lang="en-US" b="1" dirty="0">
              <a:solidFill>
                <a:srgbClr val="FF0000"/>
              </a:solidFill>
            </a:endParaRPr>
          </a:p>
        </p:txBody>
      </p:sp>
      <p:pic>
        <p:nvPicPr>
          <p:cNvPr id="1028" name="Picture 4"/>
          <p:cNvPicPr>
            <a:picLocks noChangeAspect="1" noChangeArrowheads="1"/>
          </p:cNvPicPr>
          <p:nvPr/>
        </p:nvPicPr>
        <p:blipFill>
          <a:blip r:embed="rId3"/>
          <a:srcRect/>
          <a:stretch>
            <a:fillRect/>
          </a:stretch>
        </p:blipFill>
        <p:spPr bwMode="auto">
          <a:xfrm>
            <a:off x="1785918" y="2786058"/>
            <a:ext cx="2786082" cy="235745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072066" y="2643182"/>
            <a:ext cx="2524125" cy="2524125"/>
          </a:xfrm>
          <a:prstGeom prst="rect">
            <a:avLst/>
          </a:prstGeom>
          <a:noFill/>
          <a:ln w="9525">
            <a:noFill/>
            <a:miter lim="800000"/>
            <a:headEnd/>
            <a:tailEnd/>
          </a:ln>
          <a:effectLst/>
        </p:spPr>
      </p:pic>
      <p:sp>
        <p:nvSpPr>
          <p:cNvPr id="12" name="TextBox 11"/>
          <p:cNvSpPr txBox="1"/>
          <p:nvPr/>
        </p:nvSpPr>
        <p:spPr>
          <a:xfrm>
            <a:off x="2643174" y="2428868"/>
            <a:ext cx="1000132" cy="369332"/>
          </a:xfrm>
          <a:prstGeom prst="rect">
            <a:avLst/>
          </a:prstGeom>
          <a:noFill/>
        </p:spPr>
        <p:txBody>
          <a:bodyPr wrap="square" rtlCol="0">
            <a:spAutoFit/>
          </a:bodyPr>
          <a:lstStyle/>
          <a:p>
            <a:r>
              <a:rPr lang="en-US" dirty="0" smtClean="0"/>
              <a:t>Before</a:t>
            </a:r>
            <a:endParaRPr lang="en-US" dirty="0"/>
          </a:p>
        </p:txBody>
      </p:sp>
      <p:sp>
        <p:nvSpPr>
          <p:cNvPr id="13" name="TextBox 12"/>
          <p:cNvSpPr txBox="1"/>
          <p:nvPr/>
        </p:nvSpPr>
        <p:spPr>
          <a:xfrm>
            <a:off x="6000760" y="2357430"/>
            <a:ext cx="714380" cy="369332"/>
          </a:xfrm>
          <a:prstGeom prst="rect">
            <a:avLst/>
          </a:prstGeom>
          <a:noFill/>
        </p:spPr>
        <p:txBody>
          <a:bodyPr wrap="square" rtlCol="0">
            <a:spAutoFit/>
          </a:bodyPr>
          <a:lstStyle/>
          <a:p>
            <a:r>
              <a:rPr lang="en-US" dirty="0" smtClean="0"/>
              <a:t>After</a:t>
            </a:r>
            <a:endParaRPr lang="en-US" dirty="0"/>
          </a:p>
        </p:txBody>
      </p:sp>
      <p:sp>
        <p:nvSpPr>
          <p:cNvPr id="14" name="TextBox 13"/>
          <p:cNvSpPr txBox="1"/>
          <p:nvPr/>
        </p:nvSpPr>
        <p:spPr>
          <a:xfrm>
            <a:off x="357158" y="5214950"/>
            <a:ext cx="7786742" cy="369332"/>
          </a:xfrm>
          <a:prstGeom prst="rect">
            <a:avLst/>
          </a:prstGeom>
          <a:noFill/>
        </p:spPr>
        <p:txBody>
          <a:bodyPr wrap="square" rtlCol="0">
            <a:spAutoFit/>
          </a:bodyPr>
          <a:lstStyle/>
          <a:p>
            <a:pPr>
              <a:buFont typeface="Wingdings" pitchFamily="2" charset="2"/>
              <a:buChar char="ü"/>
            </a:pPr>
            <a:r>
              <a:rPr lang="en-US" dirty="0" smtClean="0">
                <a:solidFill>
                  <a:srgbClr val="FF0000"/>
                </a:solidFill>
              </a:rPr>
              <a:t>Results in shorter delivery time and therefore increased patient comfort</a:t>
            </a:r>
            <a:r>
              <a:rPr lang="en-US" dirty="0" smtClean="0"/>
              <a:t> </a:t>
            </a:r>
            <a:endParaRPr lang="en-US" dirty="0"/>
          </a:p>
        </p:txBody>
      </p:sp>
      <p:sp>
        <p:nvSpPr>
          <p:cNvPr id="15" name="TextBox 14"/>
          <p:cNvSpPr txBox="1"/>
          <p:nvPr/>
        </p:nvSpPr>
        <p:spPr>
          <a:xfrm>
            <a:off x="357158" y="5572140"/>
            <a:ext cx="7500990" cy="369332"/>
          </a:xfrm>
          <a:prstGeom prst="rect">
            <a:avLst/>
          </a:prstGeom>
          <a:noFill/>
        </p:spPr>
        <p:txBody>
          <a:bodyPr wrap="square" rtlCol="0">
            <a:spAutoFit/>
          </a:bodyPr>
          <a:lstStyle/>
          <a:p>
            <a:pPr>
              <a:buFont typeface="Wingdings" pitchFamily="2" charset="2"/>
              <a:buChar char="ü"/>
            </a:pPr>
            <a:r>
              <a:rPr lang="en-US" dirty="0" smtClean="0">
                <a:solidFill>
                  <a:srgbClr val="FF0000"/>
                </a:solidFill>
              </a:rPr>
              <a:t>Reduce the chance of </a:t>
            </a:r>
            <a:r>
              <a:rPr lang="en-US" dirty="0" err="1" smtClean="0">
                <a:solidFill>
                  <a:srgbClr val="FF0000"/>
                </a:solidFill>
              </a:rPr>
              <a:t>intrafraction</a:t>
            </a:r>
            <a:r>
              <a:rPr lang="en-US" dirty="0" smtClean="0">
                <a:solidFill>
                  <a:srgbClr val="FF0000"/>
                </a:solidFill>
              </a:rPr>
              <a:t> motion</a:t>
            </a:r>
            <a:endParaRPr lang="en-US" dirty="0">
              <a:solidFill>
                <a:srgbClr val="FF0000"/>
              </a:solidFill>
            </a:endParaRPr>
          </a:p>
        </p:txBody>
      </p:sp>
      <p:sp>
        <p:nvSpPr>
          <p:cNvPr id="16" name="TextBox 15"/>
          <p:cNvSpPr txBox="1"/>
          <p:nvPr/>
        </p:nvSpPr>
        <p:spPr>
          <a:xfrm>
            <a:off x="0" y="5929330"/>
            <a:ext cx="9429784"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SRS/SRT with FFF beams can be accomplished in a standard 15-minute time slot.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bwMode="auto">
          <a:xfrm>
            <a:off x="-304800" y="0"/>
            <a:ext cx="8305800" cy="746125"/>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          Treatment of </a:t>
            </a:r>
            <a:r>
              <a:rPr lang="en-US" sz="3200" dirty="0" err="1" smtClean="0"/>
              <a:t>Extracranial</a:t>
            </a:r>
            <a:r>
              <a:rPr lang="en-US" sz="3200" dirty="0" smtClean="0"/>
              <a:t> </a:t>
            </a:r>
            <a:r>
              <a:rPr lang="en-US" sz="3200" dirty="0" err="1" smtClean="0"/>
              <a:t>Oligometastases</a:t>
            </a:r>
            <a:endParaRPr lang="en-US" sz="3200" dirty="0" smtClean="0"/>
          </a:p>
        </p:txBody>
      </p:sp>
      <p:sp>
        <p:nvSpPr>
          <p:cNvPr id="29699" name="Content Placeholder 5"/>
          <p:cNvSpPr>
            <a:spLocks noGrp="1"/>
          </p:cNvSpPr>
          <p:nvPr>
            <p:ph idx="1"/>
          </p:nvPr>
        </p:nvSpPr>
        <p:spPr bwMode="auto">
          <a:xfrm>
            <a:off x="457200" y="1066800"/>
            <a:ext cx="8534400" cy="3962400"/>
          </a:xfrm>
          <a:noFill/>
          <a:ln>
            <a:miter lim="800000"/>
            <a:headEnd/>
            <a:tailEnd/>
          </a:ln>
        </p:spPr>
        <p:txBody>
          <a:bodyPr vert="horz" wrap="square" lIns="91440" tIns="45720" rIns="91440" bIns="45720" numCol="1" anchor="t" anchorCtr="0" compatLnSpc="1">
            <a:prstTxWarp prst="textNoShape">
              <a:avLst/>
            </a:prstTxWarp>
          </a:bodyPr>
          <a:lstStyle/>
          <a:p>
            <a:endParaRPr lang="en-US" sz="1400" smtClean="0"/>
          </a:p>
        </p:txBody>
      </p:sp>
      <p:sp>
        <p:nvSpPr>
          <p:cNvPr id="13" name="Title 3"/>
          <p:cNvSpPr txBox="1">
            <a:spLocks/>
          </p:cNvSpPr>
          <p:nvPr/>
        </p:nvSpPr>
        <p:spPr>
          <a:xfrm>
            <a:off x="179388" y="0"/>
            <a:ext cx="9047162" cy="496888"/>
          </a:xfrm>
          <a:prstGeom prst="rect">
            <a:avLst/>
          </a:prstGeom>
        </p:spPr>
        <p:txBody>
          <a:bodyPr>
            <a:normAutofit fontScale="97500"/>
          </a:bodyPr>
          <a:lstStyle/>
          <a:p>
            <a:pPr algn="ctr" eaLnBrk="0" hangingPunct="0">
              <a:defRPr/>
            </a:pPr>
            <a:endParaRPr lang="en-IN" sz="1400" kern="0" dirty="0">
              <a:solidFill>
                <a:schemeClr val="tx2"/>
              </a:solidFill>
              <a:latin typeface="+mj-lt"/>
              <a:ea typeface="+mj-ea"/>
              <a:cs typeface="+mj-cs"/>
            </a:endParaRPr>
          </a:p>
        </p:txBody>
      </p:sp>
      <p:sp>
        <p:nvSpPr>
          <p:cNvPr id="14" name="Content Placeholder 4"/>
          <p:cNvSpPr txBox="1">
            <a:spLocks/>
          </p:cNvSpPr>
          <p:nvPr/>
        </p:nvSpPr>
        <p:spPr>
          <a:xfrm>
            <a:off x="457200" y="1600200"/>
            <a:ext cx="4076700" cy="2951163"/>
          </a:xfrm>
          <a:prstGeom prst="rect">
            <a:avLst/>
          </a:prstGeom>
        </p:spPr>
        <p:txBody>
          <a:bodyPr/>
          <a:lstStyle/>
          <a:p>
            <a:pPr marL="342900" indent="-342900" eaLnBrk="0" hangingPunct="0">
              <a:spcBef>
                <a:spcPct val="20000"/>
              </a:spcBef>
              <a:buFontTx/>
              <a:buChar char="•"/>
              <a:defRPr/>
            </a:pPr>
            <a:r>
              <a:rPr lang="en-US" sz="1400" b="1" kern="0" dirty="0">
                <a:latin typeface="+mn-lt"/>
              </a:rPr>
              <a:t>Correct choice of patients</a:t>
            </a:r>
          </a:p>
          <a:p>
            <a:pPr marL="342900" indent="-342900" eaLnBrk="0" hangingPunct="0">
              <a:spcBef>
                <a:spcPct val="20000"/>
              </a:spcBef>
              <a:buFontTx/>
              <a:buChar char="•"/>
              <a:defRPr/>
            </a:pPr>
            <a:r>
              <a:rPr lang="en-US" sz="1400" b="1" u="sng" kern="0" dirty="0">
                <a:latin typeface="+mn-lt"/>
              </a:rPr>
              <a:t>NCCN Guidelines</a:t>
            </a:r>
          </a:p>
          <a:p>
            <a:pPr marL="742950" lvl="1" indent="-285750" eaLnBrk="0" hangingPunct="0">
              <a:spcBef>
                <a:spcPct val="20000"/>
              </a:spcBef>
              <a:buFontTx/>
              <a:buChar char="–"/>
              <a:defRPr/>
            </a:pPr>
            <a:r>
              <a:rPr lang="en-US" sz="1400" b="1" kern="0" dirty="0">
                <a:latin typeface="+mn-lt"/>
              </a:rPr>
              <a:t>Lung cancer solitary adrenal metastases </a:t>
            </a:r>
          </a:p>
          <a:p>
            <a:pPr marL="742950" lvl="1" indent="-285750" eaLnBrk="0" hangingPunct="0">
              <a:spcBef>
                <a:spcPct val="20000"/>
              </a:spcBef>
              <a:buFontTx/>
              <a:buChar char="–"/>
              <a:defRPr/>
            </a:pPr>
            <a:r>
              <a:rPr lang="en-US" sz="1400" b="1" kern="0" dirty="0">
                <a:latin typeface="+mn-lt"/>
              </a:rPr>
              <a:t>Limited lung , liver </a:t>
            </a:r>
            <a:r>
              <a:rPr lang="en-US" sz="1400" b="1" kern="0" dirty="0" err="1">
                <a:latin typeface="+mn-lt"/>
              </a:rPr>
              <a:t>mets</a:t>
            </a:r>
            <a:r>
              <a:rPr lang="en-US" sz="1400" b="1" kern="0" dirty="0">
                <a:latin typeface="+mn-lt"/>
              </a:rPr>
              <a:t> in selected patients with colon cancer.</a:t>
            </a:r>
          </a:p>
          <a:p>
            <a:pPr marL="342900" indent="-342900" eaLnBrk="0" hangingPunct="0">
              <a:spcBef>
                <a:spcPct val="20000"/>
              </a:spcBef>
              <a:buFontTx/>
              <a:buChar char="•"/>
              <a:defRPr/>
            </a:pPr>
            <a:r>
              <a:rPr lang="en-US" sz="1400" b="1" kern="0" dirty="0">
                <a:latin typeface="+mn-lt"/>
              </a:rPr>
              <a:t>General guidelines</a:t>
            </a:r>
          </a:p>
          <a:p>
            <a:pPr marL="742950" lvl="1" indent="-285750" eaLnBrk="0" hangingPunct="0">
              <a:spcBef>
                <a:spcPct val="20000"/>
              </a:spcBef>
              <a:buFontTx/>
              <a:buChar char="–"/>
              <a:defRPr/>
            </a:pPr>
            <a:r>
              <a:rPr lang="en-US" sz="1400" b="1" kern="0" dirty="0">
                <a:latin typeface="+mn-lt"/>
              </a:rPr>
              <a:t>Good performance status</a:t>
            </a:r>
          </a:p>
          <a:p>
            <a:pPr marL="742950" lvl="1" indent="-285750" eaLnBrk="0" hangingPunct="0">
              <a:spcBef>
                <a:spcPct val="20000"/>
              </a:spcBef>
              <a:buFontTx/>
              <a:buChar char="–"/>
              <a:defRPr/>
            </a:pPr>
            <a:r>
              <a:rPr lang="en-US" sz="1400" b="1" kern="0" dirty="0">
                <a:latin typeface="+mn-lt"/>
              </a:rPr>
              <a:t>Responsive disease</a:t>
            </a:r>
          </a:p>
          <a:p>
            <a:pPr marL="742950" lvl="1" indent="-285750" eaLnBrk="0" hangingPunct="0">
              <a:spcBef>
                <a:spcPct val="20000"/>
              </a:spcBef>
              <a:buFontTx/>
              <a:buChar char="–"/>
              <a:defRPr/>
            </a:pPr>
            <a:r>
              <a:rPr lang="en-US" sz="1400" b="1" kern="0" dirty="0">
                <a:latin typeface="+mn-lt"/>
              </a:rPr>
              <a:t>Effective systemic treatment available</a:t>
            </a:r>
          </a:p>
          <a:p>
            <a:pPr marL="742950" lvl="1" indent="-285750" eaLnBrk="0" hangingPunct="0">
              <a:spcBef>
                <a:spcPct val="20000"/>
              </a:spcBef>
              <a:buFontTx/>
              <a:buChar char="–"/>
              <a:defRPr/>
            </a:pPr>
            <a:r>
              <a:rPr lang="en-US" sz="1400" b="1" kern="0" dirty="0">
                <a:latin typeface="+mn-lt"/>
              </a:rPr>
              <a:t>Long gap between primary treatment and failure, or effective strategies available</a:t>
            </a:r>
            <a:endParaRPr lang="en-IN" sz="1400" b="1" kern="0" dirty="0">
              <a:latin typeface="+mn-lt"/>
            </a:endParaRPr>
          </a:p>
        </p:txBody>
      </p:sp>
      <p:sp>
        <p:nvSpPr>
          <p:cNvPr id="15" name="Content Placeholder 5"/>
          <p:cNvSpPr txBox="1">
            <a:spLocks/>
          </p:cNvSpPr>
          <p:nvPr/>
        </p:nvSpPr>
        <p:spPr>
          <a:xfrm>
            <a:off x="4724400" y="1447800"/>
            <a:ext cx="4279900" cy="1219200"/>
          </a:xfrm>
          <a:prstGeom prst="rect">
            <a:avLst/>
          </a:prstGeom>
          <a:solidFill>
            <a:schemeClr val="accent3">
              <a:lumMod val="60000"/>
              <a:lumOff val="40000"/>
            </a:schemeClr>
          </a:solidFill>
        </p:spPr>
        <p:txBody>
          <a:bodyPr/>
          <a:lstStyle/>
          <a:p>
            <a:pPr eaLnBrk="0" hangingPunct="0">
              <a:spcBef>
                <a:spcPct val="20000"/>
              </a:spcBef>
              <a:defRPr/>
            </a:pPr>
            <a:endParaRPr lang="en-US" sz="1600" b="1" kern="0" dirty="0">
              <a:solidFill>
                <a:schemeClr val="tx1">
                  <a:lumMod val="95000"/>
                  <a:lumOff val="5000"/>
                </a:schemeClr>
              </a:solidFill>
              <a:latin typeface="+mn-lt"/>
            </a:endParaRPr>
          </a:p>
          <a:p>
            <a:pPr marL="742950" lvl="1" indent="-285750" eaLnBrk="0" hangingPunct="0">
              <a:spcBef>
                <a:spcPct val="20000"/>
              </a:spcBef>
              <a:buFontTx/>
              <a:buChar char="–"/>
              <a:defRPr/>
            </a:pPr>
            <a:endParaRPr lang="en-US" sz="1600" b="1" kern="0" dirty="0">
              <a:solidFill>
                <a:schemeClr val="tx1">
                  <a:lumMod val="95000"/>
                  <a:lumOff val="5000"/>
                </a:schemeClr>
              </a:solidFill>
              <a:latin typeface="+mn-lt"/>
            </a:endParaRPr>
          </a:p>
          <a:p>
            <a:pPr marL="742950" lvl="1" indent="-285750" eaLnBrk="0" hangingPunct="0">
              <a:spcBef>
                <a:spcPct val="20000"/>
              </a:spcBef>
              <a:buFontTx/>
              <a:buChar char="–"/>
              <a:defRPr/>
            </a:pPr>
            <a:endParaRPr lang="en-US" sz="1600" b="1" kern="0" dirty="0">
              <a:solidFill>
                <a:schemeClr val="tx1">
                  <a:lumMod val="95000"/>
                  <a:lumOff val="5000"/>
                </a:schemeClr>
              </a:solidFill>
              <a:latin typeface="+mn-lt"/>
            </a:endParaRPr>
          </a:p>
          <a:p>
            <a:pPr marL="742950" lvl="1" indent="-285750" eaLnBrk="0" hangingPunct="0">
              <a:spcBef>
                <a:spcPct val="20000"/>
              </a:spcBef>
              <a:buFontTx/>
              <a:buChar char="–"/>
              <a:defRPr/>
            </a:pPr>
            <a:endParaRPr lang="en-US" sz="1600" b="1" kern="0" dirty="0">
              <a:solidFill>
                <a:schemeClr val="tx1">
                  <a:lumMod val="95000"/>
                  <a:lumOff val="5000"/>
                </a:schemeClr>
              </a:solidFill>
              <a:latin typeface="+mn-lt"/>
            </a:endParaRPr>
          </a:p>
          <a:p>
            <a:pPr marL="742950" lvl="1" indent="-285750" eaLnBrk="0" hangingPunct="0">
              <a:spcBef>
                <a:spcPct val="20000"/>
              </a:spcBef>
              <a:buFontTx/>
              <a:buChar char="–"/>
              <a:defRPr/>
            </a:pPr>
            <a:endParaRPr lang="en-US" sz="1600" b="1" kern="0" dirty="0">
              <a:solidFill>
                <a:schemeClr val="tx1">
                  <a:lumMod val="95000"/>
                  <a:lumOff val="5000"/>
                </a:schemeClr>
              </a:solidFill>
              <a:latin typeface="+mn-lt"/>
            </a:endParaRP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1-3 liver </a:t>
            </a:r>
            <a:r>
              <a:rPr lang="en-US" sz="1600" b="1" kern="0" dirty="0" err="1">
                <a:solidFill>
                  <a:schemeClr val="tx1">
                    <a:lumMod val="95000"/>
                    <a:lumOff val="5000"/>
                  </a:schemeClr>
                </a:solidFill>
                <a:latin typeface="+mn-lt"/>
              </a:rPr>
              <a:t>mets</a:t>
            </a:r>
            <a:r>
              <a:rPr lang="en-US" sz="1600" b="1" kern="0" dirty="0">
                <a:solidFill>
                  <a:schemeClr val="tx1">
                    <a:lumMod val="95000"/>
                    <a:lumOff val="5000"/>
                  </a:schemeClr>
                </a:solidFill>
                <a:latin typeface="+mn-lt"/>
              </a:rPr>
              <a:t> of any histology except germ cell / lymphoma</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Max </a:t>
            </a:r>
            <a:r>
              <a:rPr lang="en-US" sz="1600" b="1" kern="0" dirty="0" err="1">
                <a:solidFill>
                  <a:schemeClr val="tx1">
                    <a:lumMod val="95000"/>
                    <a:lumOff val="5000"/>
                  </a:schemeClr>
                </a:solidFill>
                <a:latin typeface="+mn-lt"/>
              </a:rPr>
              <a:t>tumour</a:t>
            </a:r>
            <a:r>
              <a:rPr lang="en-US" sz="1600" b="1" kern="0" dirty="0">
                <a:solidFill>
                  <a:schemeClr val="tx1">
                    <a:lumMod val="95000"/>
                    <a:lumOff val="5000"/>
                  </a:schemeClr>
                </a:solidFill>
                <a:latin typeface="+mn-lt"/>
              </a:rPr>
              <a:t> </a:t>
            </a:r>
            <a:r>
              <a:rPr lang="en-US" sz="1600" b="1" kern="0" dirty="0" err="1">
                <a:solidFill>
                  <a:schemeClr val="tx1">
                    <a:lumMod val="95000"/>
                    <a:lumOff val="5000"/>
                  </a:schemeClr>
                </a:solidFill>
                <a:latin typeface="+mn-lt"/>
              </a:rPr>
              <a:t>dia</a:t>
            </a:r>
            <a:r>
              <a:rPr lang="en-US" sz="1600" b="1" kern="0" dirty="0">
                <a:solidFill>
                  <a:schemeClr val="tx1">
                    <a:lumMod val="95000"/>
                    <a:lumOff val="5000"/>
                  </a:schemeClr>
                </a:solidFill>
                <a:latin typeface="+mn-lt"/>
              </a:rPr>
              <a:t> &lt; 6cm</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KPS &gt; 60%</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Adequate liver &amp; kidney function</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No chemotherapy within 2 weeks</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No liver infection</a:t>
            </a:r>
          </a:p>
          <a:p>
            <a:pPr marL="742950" lvl="1" indent="-285750" eaLnBrk="0" hangingPunct="0">
              <a:spcBef>
                <a:spcPct val="20000"/>
              </a:spcBef>
              <a:buFontTx/>
              <a:buChar char="–"/>
              <a:defRPr/>
            </a:pPr>
            <a:r>
              <a:rPr lang="en-US" sz="1600" b="1" kern="0" dirty="0">
                <a:solidFill>
                  <a:schemeClr val="tx1">
                    <a:lumMod val="95000"/>
                    <a:lumOff val="5000"/>
                  </a:schemeClr>
                </a:solidFill>
                <a:latin typeface="+mn-lt"/>
              </a:rPr>
              <a:t>No evidence of disease outside the liver</a:t>
            </a:r>
            <a:endParaRPr lang="en-IN" sz="1600" b="1" kern="0" dirty="0">
              <a:solidFill>
                <a:schemeClr val="tx1">
                  <a:lumMod val="95000"/>
                  <a:lumOff val="5000"/>
                </a:schemeClr>
              </a:solidFill>
              <a:latin typeface="+mn-lt"/>
            </a:endParaRPr>
          </a:p>
        </p:txBody>
      </p:sp>
      <p:sp>
        <p:nvSpPr>
          <p:cNvPr id="16" name="Oval 15"/>
          <p:cNvSpPr/>
          <p:nvPr/>
        </p:nvSpPr>
        <p:spPr>
          <a:xfrm>
            <a:off x="179388" y="3284538"/>
            <a:ext cx="4433887" cy="16906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p>
        </p:txBody>
      </p:sp>
      <p:sp>
        <p:nvSpPr>
          <p:cNvPr id="29704" name="TextBox 16"/>
          <p:cNvSpPr txBox="1">
            <a:spLocks noChangeArrowheads="1"/>
          </p:cNvSpPr>
          <p:nvPr/>
        </p:nvSpPr>
        <p:spPr bwMode="auto">
          <a:xfrm>
            <a:off x="611188" y="5257800"/>
            <a:ext cx="3706812" cy="523875"/>
          </a:xfrm>
          <a:prstGeom prst="rect">
            <a:avLst/>
          </a:prstGeom>
          <a:noFill/>
          <a:ln w="9525">
            <a:solidFill>
              <a:srgbClr val="C00000"/>
            </a:solidFill>
            <a:miter lim="800000"/>
            <a:headEnd/>
            <a:tailEnd/>
          </a:ln>
        </p:spPr>
        <p:txBody>
          <a:bodyPr>
            <a:spAutoFit/>
          </a:bodyPr>
          <a:lstStyle/>
          <a:p>
            <a:r>
              <a:rPr lang="en-US" sz="1400" b="1">
                <a:solidFill>
                  <a:srgbClr val="C00000"/>
                </a:solidFill>
              </a:rPr>
              <a:t>CAUTION; Unsupported by evidence. To be used very judiciously</a:t>
            </a:r>
            <a:endParaRPr lang="en-IN" sz="1400" b="1">
              <a:solidFill>
                <a:srgbClr val="C00000"/>
              </a:solidFill>
            </a:endParaRPr>
          </a:p>
        </p:txBody>
      </p:sp>
      <p:pic>
        <p:nvPicPr>
          <p:cNvPr id="29705" name="Picture 2"/>
          <p:cNvPicPr>
            <a:picLocks noChangeAspect="1" noChangeArrowheads="1"/>
          </p:cNvPicPr>
          <p:nvPr/>
        </p:nvPicPr>
        <p:blipFill>
          <a:blip r:embed="rId2"/>
          <a:srcRect l="9822" t="30556" r="6250" b="34723"/>
          <a:stretch>
            <a:fillRect/>
          </a:stretch>
        </p:blipFill>
        <p:spPr bwMode="auto">
          <a:xfrm>
            <a:off x="4953000" y="1295400"/>
            <a:ext cx="419893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SBRT Liver mets</a:t>
            </a:r>
            <a:endParaRPr lang="en-US" dirty="0"/>
          </a:p>
        </p:txBody>
      </p:sp>
      <p:pic>
        <p:nvPicPr>
          <p:cNvPr id="4" name="Content Placeholder 3" descr="SRS Brain.jpg"/>
          <p:cNvPicPr>
            <a:picLocks noGrp="1" noChangeAspect="1"/>
          </p:cNvPicPr>
          <p:nvPr>
            <p:ph idx="1"/>
          </p:nvPr>
        </p:nvPicPr>
        <p:blipFill>
          <a:blip r:embed="rId2"/>
          <a:stretch>
            <a:fillRect/>
          </a:stretch>
        </p:blipFill>
        <p:spPr>
          <a:xfrm>
            <a:off x="290424" y="1643050"/>
            <a:ext cx="1124067" cy="2305050"/>
          </a:xfrm>
        </p:spPr>
      </p:pic>
      <p:sp>
        <p:nvSpPr>
          <p:cNvPr id="5" name="TextBox 4"/>
          <p:cNvSpPr txBox="1"/>
          <p:nvPr/>
        </p:nvSpPr>
        <p:spPr>
          <a:xfrm>
            <a:off x="1571604" y="1357298"/>
            <a:ext cx="6572296" cy="369332"/>
          </a:xfrm>
          <a:prstGeom prst="rect">
            <a:avLst/>
          </a:prstGeom>
          <a:noFill/>
        </p:spPr>
        <p:txBody>
          <a:bodyPr wrap="square" rtlCol="0">
            <a:spAutoFit/>
          </a:bodyPr>
          <a:lstStyle/>
          <a:p>
            <a:r>
              <a:rPr lang="en-US" dirty="0" smtClean="0"/>
              <a:t>Hepatic metastases from breast Ca TNM Stage IV</a:t>
            </a:r>
            <a:endParaRPr lang="en-US" dirty="0"/>
          </a:p>
        </p:txBody>
      </p:sp>
      <p:sp>
        <p:nvSpPr>
          <p:cNvPr id="6" name="TextBox 5"/>
          <p:cNvSpPr txBox="1"/>
          <p:nvPr/>
        </p:nvSpPr>
        <p:spPr>
          <a:xfrm>
            <a:off x="1643042" y="1785926"/>
            <a:ext cx="6715172" cy="369332"/>
          </a:xfrm>
          <a:prstGeom prst="rect">
            <a:avLst/>
          </a:prstGeom>
          <a:noFill/>
        </p:spPr>
        <p:txBody>
          <a:bodyPr wrap="square" rtlCol="0">
            <a:spAutoFit/>
          </a:bodyPr>
          <a:lstStyle/>
          <a:p>
            <a:r>
              <a:rPr lang="en-US" dirty="0" smtClean="0"/>
              <a:t>3x25Gy, 5424 MU, 10x FFF, 2400 MU/min</a:t>
            </a:r>
            <a:endParaRPr lang="en-US" dirty="0"/>
          </a:p>
        </p:txBody>
      </p:sp>
      <p:sp>
        <p:nvSpPr>
          <p:cNvPr id="7" name="TextBox 6"/>
          <p:cNvSpPr txBox="1"/>
          <p:nvPr/>
        </p:nvSpPr>
        <p:spPr>
          <a:xfrm>
            <a:off x="1643042" y="2143116"/>
            <a:ext cx="6429420" cy="369332"/>
          </a:xfrm>
          <a:prstGeom prst="rect">
            <a:avLst/>
          </a:prstGeom>
          <a:noFill/>
        </p:spPr>
        <p:txBody>
          <a:bodyPr wrap="square" rtlCol="0">
            <a:spAutoFit/>
          </a:bodyPr>
          <a:lstStyle/>
          <a:p>
            <a:r>
              <a:rPr lang="en-US" b="1" dirty="0" smtClean="0">
                <a:solidFill>
                  <a:srgbClr val="FF0000"/>
                </a:solidFill>
              </a:rPr>
              <a:t>Beam on time 135 sec, 2 arcs</a:t>
            </a:r>
            <a:endParaRPr lang="en-US" b="1" dirty="0">
              <a:solidFill>
                <a:srgbClr val="FF0000"/>
              </a:solidFill>
            </a:endParaRPr>
          </a:p>
        </p:txBody>
      </p:sp>
      <p:sp>
        <p:nvSpPr>
          <p:cNvPr id="13" name="TextBox 12"/>
          <p:cNvSpPr txBox="1"/>
          <p:nvPr/>
        </p:nvSpPr>
        <p:spPr>
          <a:xfrm>
            <a:off x="6286512" y="2428868"/>
            <a:ext cx="2857488" cy="307777"/>
          </a:xfrm>
          <a:prstGeom prst="rect">
            <a:avLst/>
          </a:prstGeom>
          <a:noFill/>
        </p:spPr>
        <p:txBody>
          <a:bodyPr wrap="square" rtlCol="0">
            <a:spAutoFit/>
          </a:bodyPr>
          <a:lstStyle/>
          <a:p>
            <a:r>
              <a:rPr lang="en-US" sz="1400" dirty="0" smtClean="0"/>
              <a:t>PETCT After 9 months</a:t>
            </a:r>
            <a:endParaRPr lang="en-US" dirty="0">
              <a:solidFill>
                <a:srgbClr val="FF0000"/>
              </a:solidFill>
            </a:endParaRPr>
          </a:p>
        </p:txBody>
      </p:sp>
      <p:sp>
        <p:nvSpPr>
          <p:cNvPr id="14" name="TextBox 13"/>
          <p:cNvSpPr txBox="1"/>
          <p:nvPr/>
        </p:nvSpPr>
        <p:spPr>
          <a:xfrm>
            <a:off x="357158" y="5357826"/>
            <a:ext cx="7786742" cy="369332"/>
          </a:xfrm>
          <a:prstGeom prst="rect">
            <a:avLst/>
          </a:prstGeom>
          <a:noFill/>
        </p:spPr>
        <p:txBody>
          <a:bodyPr wrap="square" rtlCol="0">
            <a:spAutoFit/>
          </a:bodyPr>
          <a:lstStyle/>
          <a:p>
            <a:r>
              <a:rPr lang="en-US" dirty="0" smtClean="0"/>
              <a:t> </a:t>
            </a:r>
            <a:endParaRPr lang="en-US" dirty="0"/>
          </a:p>
        </p:txBody>
      </p:sp>
      <p:pic>
        <p:nvPicPr>
          <p:cNvPr id="2050" name="Picture 2"/>
          <p:cNvPicPr>
            <a:picLocks noChangeAspect="1" noChangeArrowheads="1"/>
          </p:cNvPicPr>
          <p:nvPr/>
        </p:nvPicPr>
        <p:blipFill>
          <a:blip r:embed="rId3"/>
          <a:srcRect/>
          <a:stretch>
            <a:fillRect/>
          </a:stretch>
        </p:blipFill>
        <p:spPr bwMode="auto">
          <a:xfrm>
            <a:off x="3786182" y="2714620"/>
            <a:ext cx="2438400" cy="15525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428728" y="2714620"/>
            <a:ext cx="2438400" cy="15525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6215074" y="2714620"/>
            <a:ext cx="2524125" cy="1552575"/>
          </a:xfrm>
          <a:prstGeom prst="rect">
            <a:avLst/>
          </a:prstGeom>
          <a:noFill/>
          <a:ln w="9525">
            <a:noFill/>
            <a:miter lim="800000"/>
            <a:headEnd/>
            <a:tailEnd/>
          </a:ln>
          <a:effectLst/>
        </p:spPr>
      </p:pic>
      <p:pic>
        <p:nvPicPr>
          <p:cNvPr id="2053" name="Picture 5" descr="C:\Users\ADMIN\Desktop\Bhuj\SBRT Liver.jpg"/>
          <p:cNvPicPr>
            <a:picLocks noChangeAspect="1" noChangeArrowheads="1"/>
          </p:cNvPicPr>
          <p:nvPr/>
        </p:nvPicPr>
        <p:blipFill>
          <a:blip r:embed="rId6"/>
          <a:srcRect/>
          <a:stretch>
            <a:fillRect/>
          </a:stretch>
        </p:blipFill>
        <p:spPr bwMode="auto">
          <a:xfrm>
            <a:off x="928662" y="4286256"/>
            <a:ext cx="6572296" cy="2285992"/>
          </a:xfrm>
          <a:prstGeom prst="rect">
            <a:avLst/>
          </a:prstGeom>
          <a:noFill/>
        </p:spPr>
      </p:pic>
      <p:sp>
        <p:nvSpPr>
          <p:cNvPr id="18" name="TextBox 17"/>
          <p:cNvSpPr txBox="1"/>
          <p:nvPr/>
        </p:nvSpPr>
        <p:spPr>
          <a:xfrm>
            <a:off x="3929058" y="2428868"/>
            <a:ext cx="2286016" cy="307777"/>
          </a:xfrm>
          <a:prstGeom prst="rect">
            <a:avLst/>
          </a:prstGeom>
          <a:noFill/>
        </p:spPr>
        <p:txBody>
          <a:bodyPr wrap="square" rtlCol="0">
            <a:spAutoFit/>
          </a:bodyPr>
          <a:lstStyle/>
          <a:p>
            <a:r>
              <a:rPr lang="en-US" sz="1400" dirty="0" smtClean="0"/>
              <a:t>PET-CT Before RT</a:t>
            </a:r>
            <a:endParaRPr lang="en-US" sz="1400" dirty="0"/>
          </a:p>
        </p:txBody>
      </p:sp>
      <p:sp>
        <p:nvSpPr>
          <p:cNvPr id="19" name="TextBox 18"/>
          <p:cNvSpPr txBox="1"/>
          <p:nvPr/>
        </p:nvSpPr>
        <p:spPr>
          <a:xfrm>
            <a:off x="1428728" y="2428868"/>
            <a:ext cx="3071802" cy="307777"/>
          </a:xfrm>
          <a:prstGeom prst="rect">
            <a:avLst/>
          </a:prstGeom>
          <a:noFill/>
        </p:spPr>
        <p:txBody>
          <a:bodyPr wrap="square" rtlCol="0">
            <a:spAutoFit/>
          </a:bodyPr>
          <a:lstStyle/>
          <a:p>
            <a:r>
              <a:rPr lang="en-US" sz="1400" dirty="0" smtClean="0"/>
              <a:t>Axial CT with Liver Lesion</a:t>
            </a:r>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SRS12.bmp"/>
          <p:cNvPicPr>
            <a:picLocks noGrp="1" noChangeAspect="1"/>
          </p:cNvPicPr>
          <p:nvPr>
            <p:ph sz="half" idx="1"/>
          </p:nvPr>
        </p:nvPicPr>
        <p:blipFill>
          <a:blip r:embed="rId3"/>
          <a:stretch>
            <a:fillRect/>
          </a:stretch>
        </p:blipFill>
        <p:spPr>
          <a:xfrm>
            <a:off x="285721" y="1571613"/>
            <a:ext cx="4053662" cy="3516528"/>
          </a:xfrm>
        </p:spPr>
      </p:pic>
      <p:pic>
        <p:nvPicPr>
          <p:cNvPr id="8" name="Content Placeholder 7" descr="SRS2.bmp"/>
          <p:cNvPicPr>
            <a:picLocks noGrp="1" noChangeAspect="1"/>
          </p:cNvPicPr>
          <p:nvPr>
            <p:ph sz="half" idx="2"/>
          </p:nvPr>
        </p:nvPicPr>
        <p:blipFill>
          <a:blip r:embed="rId4"/>
          <a:stretch>
            <a:fillRect/>
          </a:stretch>
        </p:blipFill>
        <p:spPr>
          <a:xfrm>
            <a:off x="4648200" y="2542198"/>
            <a:ext cx="4038600" cy="2641966"/>
          </a:xfrm>
        </p:spPr>
      </p:pic>
      <p:sp>
        <p:nvSpPr>
          <p:cNvPr id="9" name="TextBox 8"/>
          <p:cNvSpPr txBox="1"/>
          <p:nvPr/>
        </p:nvSpPr>
        <p:spPr>
          <a:xfrm>
            <a:off x="142844" y="5286388"/>
            <a:ext cx="9001156" cy="830997"/>
          </a:xfrm>
          <a:prstGeom prst="rect">
            <a:avLst/>
          </a:prstGeom>
          <a:noFill/>
        </p:spPr>
        <p:txBody>
          <a:bodyPr wrap="square" rtlCol="0">
            <a:spAutoFit/>
          </a:bodyPr>
          <a:lstStyle/>
          <a:p>
            <a:r>
              <a:rPr lang="en-US" sz="2400" b="1" dirty="0" smtClean="0"/>
              <a:t>Given 9 </a:t>
            </a:r>
            <a:r>
              <a:rPr lang="en-US" sz="2400" b="1" dirty="0" err="1" smtClean="0"/>
              <a:t>Gy</a:t>
            </a:r>
            <a:r>
              <a:rPr lang="en-US" sz="2400" b="1" dirty="0" smtClean="0"/>
              <a:t> in single fraction using 10X-FFF, in one arc (2.5minutes), FF would have taken 4 arcs, 4.5-5min</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r>
              <a:rPr lang="en-US" dirty="0" smtClean="0"/>
              <a:t>Initial</a:t>
            </a:r>
            <a:endParaRPr lang="en-US" dirty="0"/>
          </a:p>
        </p:txBody>
      </p:sp>
      <p:pic>
        <p:nvPicPr>
          <p:cNvPr id="5" name="Content Placeholder 4" descr="1 - Copy.jpg"/>
          <p:cNvPicPr>
            <a:picLocks noGrp="1" noChangeAspect="1"/>
          </p:cNvPicPr>
          <p:nvPr>
            <p:ph sz="half" idx="2"/>
          </p:nvPr>
        </p:nvPicPr>
        <p:blipFill>
          <a:blip r:embed="rId2"/>
          <a:stretch>
            <a:fillRect/>
          </a:stretch>
        </p:blipFill>
        <p:spPr>
          <a:xfrm>
            <a:off x="964304" y="2467110"/>
            <a:ext cx="3025979" cy="3366817"/>
          </a:xfrm>
        </p:spPr>
      </p:pic>
      <p:sp>
        <p:nvSpPr>
          <p:cNvPr id="9" name="Text Placeholder 8"/>
          <p:cNvSpPr>
            <a:spLocks noGrp="1"/>
          </p:cNvSpPr>
          <p:nvPr>
            <p:ph type="body" sz="quarter" idx="3"/>
          </p:nvPr>
        </p:nvSpPr>
        <p:spPr/>
        <p:txBody>
          <a:bodyPr/>
          <a:lstStyle/>
          <a:p>
            <a:r>
              <a:rPr lang="en-US" dirty="0" smtClean="0"/>
              <a:t>3 months post SRS</a:t>
            </a:r>
            <a:endParaRPr lang="en-US" dirty="0"/>
          </a:p>
        </p:txBody>
      </p:sp>
      <p:pic>
        <p:nvPicPr>
          <p:cNvPr id="6" name="Content Placeholder 5" descr="1R.JPG"/>
          <p:cNvPicPr>
            <a:picLocks noGrp="1" noChangeAspect="1"/>
          </p:cNvPicPr>
          <p:nvPr>
            <p:ph sz="quarter" idx="4"/>
          </p:nvPr>
        </p:nvPicPr>
        <p:blipFill>
          <a:blip r:embed="rId3"/>
          <a:stretch>
            <a:fillRect/>
          </a:stretch>
        </p:blipFill>
        <p:spPr>
          <a:xfrm>
            <a:off x="5150845" y="2383979"/>
            <a:ext cx="3030135" cy="3533079"/>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SBRT in Pancreas using FFF</a:t>
            </a:r>
            <a:endParaRPr lang="en-US" dirty="0"/>
          </a:p>
        </p:txBody>
      </p:sp>
      <p:pic>
        <p:nvPicPr>
          <p:cNvPr id="4" name="Content Placeholder 3" descr="sbrt1.bmp"/>
          <p:cNvPicPr>
            <a:picLocks noGrp="1" noChangeAspect="1"/>
          </p:cNvPicPr>
          <p:nvPr>
            <p:ph idx="1"/>
          </p:nvPr>
        </p:nvPicPr>
        <p:blipFill>
          <a:blip r:embed="rId2"/>
          <a:stretch>
            <a:fillRect/>
          </a:stretch>
        </p:blipFill>
        <p:spPr>
          <a:xfrm>
            <a:off x="0" y="2000240"/>
            <a:ext cx="3439276" cy="2786082"/>
          </a:xfrm>
        </p:spPr>
      </p:pic>
      <p:sp>
        <p:nvSpPr>
          <p:cNvPr id="6" name="TextBox 5"/>
          <p:cNvSpPr txBox="1"/>
          <p:nvPr/>
        </p:nvSpPr>
        <p:spPr>
          <a:xfrm>
            <a:off x="0" y="5143512"/>
            <a:ext cx="9144000" cy="1384995"/>
          </a:xfrm>
          <a:prstGeom prst="rect">
            <a:avLst/>
          </a:prstGeom>
          <a:noFill/>
        </p:spPr>
        <p:txBody>
          <a:bodyPr wrap="square" rtlCol="0">
            <a:spAutoFit/>
          </a:bodyPr>
          <a:lstStyle/>
          <a:p>
            <a:r>
              <a:rPr lang="en-US" sz="2800" b="1" dirty="0" smtClean="0"/>
              <a:t>25 </a:t>
            </a:r>
            <a:r>
              <a:rPr lang="en-US" sz="2800" b="1" dirty="0" err="1" smtClean="0"/>
              <a:t>Gy</a:t>
            </a:r>
            <a:r>
              <a:rPr lang="en-US" sz="2800" b="1" dirty="0" smtClean="0"/>
              <a:t> given in 5 fractions, using 10X-FFF Single arc each time, treatment time 75 sec. (FF would have taken 4 arcs, total time 300 seconds)</a:t>
            </a:r>
            <a:endParaRPr lang="en-US" sz="2800" b="1" dirty="0"/>
          </a:p>
        </p:txBody>
      </p:sp>
      <p:pic>
        <p:nvPicPr>
          <p:cNvPr id="5122" name="Picture 2" descr="C:\Users\ADMIN\Desktop\Bhuj\Pan2.jpg"/>
          <p:cNvPicPr>
            <a:picLocks noChangeAspect="1" noChangeArrowheads="1"/>
          </p:cNvPicPr>
          <p:nvPr/>
        </p:nvPicPr>
        <p:blipFill>
          <a:blip r:embed="rId3"/>
          <a:srcRect/>
          <a:stretch>
            <a:fillRect/>
          </a:stretch>
        </p:blipFill>
        <p:spPr bwMode="auto">
          <a:xfrm>
            <a:off x="5715008" y="2000240"/>
            <a:ext cx="3428992" cy="2786082"/>
          </a:xfrm>
          <a:prstGeom prst="rect">
            <a:avLst/>
          </a:prstGeom>
          <a:noFill/>
        </p:spPr>
      </p:pic>
      <p:pic>
        <p:nvPicPr>
          <p:cNvPr id="5123" name="Picture 3" descr="C:\Users\ADMIN\Desktop\Bhuj\pan3.jpg"/>
          <p:cNvPicPr>
            <a:picLocks noChangeAspect="1" noChangeArrowheads="1"/>
          </p:cNvPicPr>
          <p:nvPr/>
        </p:nvPicPr>
        <p:blipFill>
          <a:blip r:embed="rId4"/>
          <a:srcRect/>
          <a:stretch>
            <a:fillRect/>
          </a:stretch>
        </p:blipFill>
        <p:spPr bwMode="auto">
          <a:xfrm>
            <a:off x="3000364" y="2000240"/>
            <a:ext cx="2857520" cy="278608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4.bp.blogspot.com/-vwHZY-9AIYs/T6bovkmgQvI/AAAAAAAAAvY/4KiMQ2BzThc/s1600/challenges.jpg"/>
          <p:cNvPicPr>
            <a:picLocks noChangeAspect="1" noChangeArrowheads="1"/>
          </p:cNvPicPr>
          <p:nvPr/>
        </p:nvPicPr>
        <p:blipFill>
          <a:blip r:embed="rId3"/>
          <a:srcRect/>
          <a:stretch>
            <a:fillRect/>
          </a:stretch>
        </p:blipFill>
        <p:spPr bwMode="auto">
          <a:xfrm>
            <a:off x="5791200" y="4029075"/>
            <a:ext cx="3082925" cy="2651125"/>
          </a:xfrm>
          <a:prstGeom prst="rect">
            <a:avLst/>
          </a:prstGeom>
          <a:noFill/>
          <a:ln w="9525">
            <a:noFill/>
            <a:miter lim="800000"/>
            <a:headEnd/>
            <a:tailEnd/>
          </a:ln>
        </p:spPr>
      </p:pic>
      <p:graphicFrame>
        <p:nvGraphicFramePr>
          <p:cNvPr id="4" name="Diagram 3"/>
          <p:cNvGraphicFramePr/>
          <p:nvPr/>
        </p:nvGraphicFramePr>
        <p:xfrm>
          <a:off x="304800" y="1066800"/>
          <a:ext cx="80772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143000" y="304800"/>
            <a:ext cx="6781800" cy="646113"/>
          </a:xfrm>
          <a:prstGeom prst="rect">
            <a:avLst/>
          </a:prstGeom>
          <a:noFill/>
        </p:spPr>
        <p:txBody>
          <a:bodyPr>
            <a:spAutoFit/>
          </a:bodyPr>
          <a:lstStyle/>
          <a:p>
            <a:pPr algn="ctr">
              <a:defRPr/>
            </a:pPr>
            <a:r>
              <a:rPr lang="en-US" sz="3600" b="1" dirty="0">
                <a:latin typeface="+mn-lt"/>
                <a:ea typeface="+mn-ea"/>
                <a:cs typeface="Arial" charset="0"/>
              </a:rPr>
              <a:t>Challenges in SBRT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905000"/>
            <a:ext cx="7391400" cy="335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t>IS IT THE END OF PROTRACTED RT SCHEDULES?</a:t>
            </a:r>
          </a:p>
          <a:p>
            <a:pPr algn="ctr"/>
            <a:endParaRPr lang="en-US" sz="4000" b="1" dirty="0" smtClean="0"/>
          </a:p>
          <a:p>
            <a:pPr algn="ctr"/>
            <a:r>
              <a:rPr lang="en-US" sz="4000" b="1" dirty="0" smtClean="0"/>
              <a:t>CERTAINLY NOT!</a:t>
            </a:r>
            <a:endParaRPr lang="en-US" sz="4000" b="1"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862276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evolution"/>
          <p:cNvPicPr>
            <a:picLocks noChangeAspect="1" noChangeArrowheads="1"/>
          </p:cNvPicPr>
          <p:nvPr/>
        </p:nvPicPr>
        <p:blipFill>
          <a:blip r:embed="rId2"/>
          <a:srcRect/>
          <a:stretch>
            <a:fillRect/>
          </a:stretch>
        </p:blipFill>
        <p:spPr bwMode="auto">
          <a:xfrm>
            <a:off x="228600" y="914400"/>
            <a:ext cx="8915400" cy="5105400"/>
          </a:xfrm>
          <a:prstGeom prst="rect">
            <a:avLst/>
          </a:prstGeom>
          <a:noFill/>
          <a:ln w="9525">
            <a:noFill/>
            <a:miter lim="800000"/>
            <a:headEnd/>
            <a:tailEnd/>
          </a:ln>
        </p:spPr>
      </p:pic>
      <p:sp>
        <p:nvSpPr>
          <p:cNvPr id="11267" name="Text Box 8"/>
          <p:cNvSpPr txBox="1">
            <a:spLocks noChangeArrowheads="1"/>
          </p:cNvSpPr>
          <p:nvPr/>
        </p:nvSpPr>
        <p:spPr bwMode="auto">
          <a:xfrm>
            <a:off x="762000" y="4419600"/>
            <a:ext cx="1371600" cy="1063625"/>
          </a:xfrm>
          <a:prstGeom prst="rect">
            <a:avLst/>
          </a:prstGeom>
          <a:noFill/>
          <a:ln w="9525">
            <a:solidFill>
              <a:schemeClr val="tx1"/>
            </a:solidFill>
            <a:miter lim="800000"/>
            <a:headEnd/>
            <a:tailEnd/>
          </a:ln>
        </p:spPr>
        <p:txBody>
          <a:bodyPr>
            <a:spAutoFit/>
          </a:bodyPr>
          <a:lstStyle/>
          <a:p>
            <a:pPr>
              <a:spcBef>
                <a:spcPct val="50000"/>
              </a:spcBef>
            </a:pPr>
            <a:r>
              <a:rPr lang="en-US"/>
              <a:t>TELE-COBALT</a:t>
            </a:r>
          </a:p>
          <a:p>
            <a:pPr>
              <a:spcBef>
                <a:spcPct val="50000"/>
              </a:spcBef>
            </a:pPr>
            <a:r>
              <a:rPr lang="en-US"/>
              <a:t>THERAPY</a:t>
            </a:r>
          </a:p>
        </p:txBody>
      </p:sp>
      <p:sp>
        <p:nvSpPr>
          <p:cNvPr id="11268" name="Text Box 9"/>
          <p:cNvSpPr txBox="1">
            <a:spLocks noChangeArrowheads="1"/>
          </p:cNvSpPr>
          <p:nvPr/>
        </p:nvSpPr>
        <p:spPr bwMode="auto">
          <a:xfrm>
            <a:off x="2133600" y="4495800"/>
            <a:ext cx="914400" cy="376238"/>
          </a:xfrm>
          <a:prstGeom prst="rect">
            <a:avLst/>
          </a:prstGeom>
          <a:noFill/>
          <a:ln w="9525">
            <a:solidFill>
              <a:schemeClr val="tx1"/>
            </a:solidFill>
            <a:miter lim="800000"/>
            <a:headEnd/>
            <a:tailEnd/>
          </a:ln>
        </p:spPr>
        <p:txBody>
          <a:bodyPr>
            <a:spAutoFit/>
          </a:bodyPr>
          <a:lstStyle/>
          <a:p>
            <a:pPr>
              <a:spcBef>
                <a:spcPct val="50000"/>
              </a:spcBef>
            </a:pPr>
            <a:r>
              <a:rPr lang="en-US"/>
              <a:t>LINAC</a:t>
            </a:r>
          </a:p>
        </p:txBody>
      </p:sp>
      <p:sp>
        <p:nvSpPr>
          <p:cNvPr id="11269" name="Text Box 10"/>
          <p:cNvSpPr txBox="1">
            <a:spLocks noChangeArrowheads="1"/>
          </p:cNvSpPr>
          <p:nvPr/>
        </p:nvSpPr>
        <p:spPr bwMode="auto">
          <a:xfrm>
            <a:off x="3048000" y="4500563"/>
            <a:ext cx="762000" cy="376237"/>
          </a:xfrm>
          <a:prstGeom prst="rect">
            <a:avLst/>
          </a:prstGeom>
          <a:noFill/>
          <a:ln w="9525">
            <a:solidFill>
              <a:schemeClr val="tx1"/>
            </a:solidFill>
            <a:miter lim="800000"/>
            <a:headEnd/>
            <a:tailEnd/>
          </a:ln>
        </p:spPr>
        <p:txBody>
          <a:bodyPr>
            <a:spAutoFit/>
          </a:bodyPr>
          <a:lstStyle/>
          <a:p>
            <a:pPr>
              <a:spcBef>
                <a:spcPct val="50000"/>
              </a:spcBef>
            </a:pPr>
            <a:r>
              <a:rPr lang="en-US"/>
              <a:t>IMRT</a:t>
            </a:r>
          </a:p>
        </p:txBody>
      </p:sp>
      <p:sp>
        <p:nvSpPr>
          <p:cNvPr id="11270" name="Text Box 11"/>
          <p:cNvSpPr txBox="1">
            <a:spLocks noChangeArrowheads="1"/>
          </p:cNvSpPr>
          <p:nvPr/>
        </p:nvSpPr>
        <p:spPr bwMode="auto">
          <a:xfrm>
            <a:off x="3810000" y="4495800"/>
            <a:ext cx="838200" cy="376238"/>
          </a:xfrm>
          <a:prstGeom prst="rect">
            <a:avLst/>
          </a:prstGeom>
          <a:noFill/>
          <a:ln w="9525">
            <a:solidFill>
              <a:schemeClr val="tx1"/>
            </a:solidFill>
            <a:miter lim="800000"/>
            <a:headEnd/>
            <a:tailEnd/>
          </a:ln>
        </p:spPr>
        <p:txBody>
          <a:bodyPr>
            <a:spAutoFit/>
          </a:bodyPr>
          <a:lstStyle/>
          <a:p>
            <a:pPr>
              <a:spcBef>
                <a:spcPct val="50000"/>
              </a:spcBef>
            </a:pPr>
            <a:r>
              <a:rPr lang="en-US"/>
              <a:t> IGRT</a:t>
            </a:r>
          </a:p>
        </p:txBody>
      </p:sp>
      <p:sp>
        <p:nvSpPr>
          <p:cNvPr id="11271" name="Text Box 12"/>
          <p:cNvSpPr txBox="1">
            <a:spLocks noChangeArrowheads="1"/>
          </p:cNvSpPr>
          <p:nvPr/>
        </p:nvSpPr>
        <p:spPr bwMode="auto">
          <a:xfrm>
            <a:off x="4648200" y="4495800"/>
            <a:ext cx="1295400" cy="376238"/>
          </a:xfrm>
          <a:prstGeom prst="rect">
            <a:avLst/>
          </a:prstGeom>
          <a:noFill/>
          <a:ln w="9525">
            <a:solidFill>
              <a:schemeClr val="tx1"/>
            </a:solidFill>
            <a:miter lim="800000"/>
            <a:headEnd/>
            <a:tailEnd/>
          </a:ln>
        </p:spPr>
        <p:txBody>
          <a:bodyPr>
            <a:spAutoFit/>
          </a:bodyPr>
          <a:lstStyle/>
          <a:p>
            <a:pPr>
              <a:spcBef>
                <a:spcPct val="50000"/>
              </a:spcBef>
            </a:pPr>
            <a:r>
              <a:rPr lang="en-US"/>
              <a:t>TOMO-TH</a:t>
            </a:r>
          </a:p>
        </p:txBody>
      </p:sp>
      <p:sp>
        <p:nvSpPr>
          <p:cNvPr id="11272" name="Text Box 13"/>
          <p:cNvSpPr txBox="1">
            <a:spLocks noChangeArrowheads="1"/>
          </p:cNvSpPr>
          <p:nvPr/>
        </p:nvSpPr>
        <p:spPr bwMode="auto">
          <a:xfrm>
            <a:off x="5943600" y="4495800"/>
            <a:ext cx="838200" cy="788988"/>
          </a:xfrm>
          <a:prstGeom prst="rect">
            <a:avLst/>
          </a:prstGeom>
          <a:noFill/>
          <a:ln w="9525">
            <a:solidFill>
              <a:schemeClr val="tx1"/>
            </a:solidFill>
            <a:miter lim="800000"/>
            <a:headEnd/>
            <a:tailEnd/>
          </a:ln>
        </p:spPr>
        <p:txBody>
          <a:bodyPr>
            <a:spAutoFit/>
          </a:bodyPr>
          <a:lstStyle/>
          <a:p>
            <a:pPr>
              <a:spcBef>
                <a:spcPct val="50000"/>
              </a:spcBef>
            </a:pPr>
            <a:r>
              <a:rPr lang="en-US"/>
              <a:t> SRS</a:t>
            </a:r>
          </a:p>
          <a:p>
            <a:pPr>
              <a:spcBef>
                <a:spcPct val="50000"/>
              </a:spcBef>
            </a:pPr>
            <a:r>
              <a:rPr lang="en-US"/>
              <a:t> SRT</a:t>
            </a:r>
          </a:p>
        </p:txBody>
      </p:sp>
      <p:sp>
        <p:nvSpPr>
          <p:cNvPr id="11273" name="Text Box 14"/>
          <p:cNvSpPr txBox="1">
            <a:spLocks noChangeArrowheads="1"/>
          </p:cNvSpPr>
          <p:nvPr/>
        </p:nvSpPr>
        <p:spPr bwMode="auto">
          <a:xfrm>
            <a:off x="6781800" y="4495800"/>
            <a:ext cx="914400" cy="788988"/>
          </a:xfrm>
          <a:prstGeom prst="rect">
            <a:avLst/>
          </a:prstGeom>
          <a:noFill/>
          <a:ln w="9525">
            <a:solidFill>
              <a:schemeClr val="tx1"/>
            </a:solidFill>
            <a:miter lim="800000"/>
            <a:headEnd/>
            <a:tailEnd/>
          </a:ln>
        </p:spPr>
        <p:txBody>
          <a:bodyPr>
            <a:spAutoFit/>
          </a:bodyPr>
          <a:lstStyle/>
          <a:p>
            <a:pPr>
              <a:spcBef>
                <a:spcPct val="50000"/>
              </a:spcBef>
            </a:pPr>
            <a:r>
              <a:rPr lang="en-US"/>
              <a:t>ART</a:t>
            </a:r>
          </a:p>
          <a:p>
            <a:pPr>
              <a:spcBef>
                <a:spcPct val="50000"/>
              </a:spcBef>
            </a:pPr>
            <a:r>
              <a:rPr lang="en-US"/>
              <a:t>DART</a:t>
            </a:r>
          </a:p>
        </p:txBody>
      </p:sp>
      <p:graphicFrame>
        <p:nvGraphicFramePr>
          <p:cNvPr id="14" name="Diagram 13"/>
          <p:cNvGraphicFramePr/>
          <p:nvPr/>
        </p:nvGraphicFramePr>
        <p:xfrm>
          <a:off x="609600" y="-762000"/>
          <a:ext cx="9372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5" name="Text Box 20"/>
          <p:cNvSpPr txBox="1">
            <a:spLocks noChangeArrowheads="1"/>
          </p:cNvSpPr>
          <p:nvPr/>
        </p:nvSpPr>
        <p:spPr bwMode="auto">
          <a:xfrm>
            <a:off x="3352800" y="5638800"/>
            <a:ext cx="1905000" cy="369888"/>
          </a:xfrm>
          <a:prstGeom prst="rect">
            <a:avLst/>
          </a:prstGeom>
          <a:noFill/>
          <a:ln w="9525">
            <a:solidFill>
              <a:schemeClr val="tx1"/>
            </a:solidFill>
            <a:miter lim="800000"/>
            <a:headEnd/>
            <a:tailEnd/>
          </a:ln>
        </p:spPr>
        <p:txBody>
          <a:bodyPr>
            <a:spAutoFit/>
          </a:bodyPr>
          <a:lstStyle/>
          <a:p>
            <a:pPr>
              <a:spcBef>
                <a:spcPct val="50000"/>
              </a:spcBef>
            </a:pPr>
            <a:r>
              <a:rPr lang="en-US" b="1"/>
              <a:t>TELETHERAPY</a:t>
            </a:r>
          </a:p>
        </p:txBody>
      </p:sp>
      <p:sp>
        <p:nvSpPr>
          <p:cNvPr id="11276" name="Title 12"/>
          <p:cNvSpPr>
            <a:spLocks noGrp="1"/>
          </p:cNvSpPr>
          <p:nvPr>
            <p:ph type="ctrTitle"/>
          </p:nvPr>
        </p:nvSpPr>
        <p:spPr bwMode="auto">
          <a:xfrm>
            <a:off x="381000" y="4852988"/>
            <a:ext cx="8458200" cy="1222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1277" name="Subtitle 14"/>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0128" y="2057400"/>
            <a:ext cx="7667767" cy="3429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t>NO EVIDENCE PRESENTLY OF SBRT EFFICACY IN </a:t>
            </a:r>
          </a:p>
          <a:p>
            <a:pPr algn="ctr"/>
            <a:endParaRPr lang="en-US" sz="2800" b="1" dirty="0"/>
          </a:p>
          <a:p>
            <a:pPr lvl="5"/>
            <a:r>
              <a:rPr lang="en-US" sz="2800" b="1" dirty="0" smtClean="0"/>
              <a:t>H&amp;N</a:t>
            </a:r>
          </a:p>
          <a:p>
            <a:pPr lvl="5"/>
            <a:r>
              <a:rPr lang="en-US" sz="2800" b="1" dirty="0" smtClean="0"/>
              <a:t>CERVIX</a:t>
            </a:r>
          </a:p>
          <a:p>
            <a:pPr lvl="5"/>
            <a:r>
              <a:rPr lang="en-US" sz="2800" b="1" dirty="0" smtClean="0"/>
              <a:t>LARGE FIELDS</a:t>
            </a:r>
          </a:p>
          <a:p>
            <a:pPr lvl="5"/>
            <a:r>
              <a:rPr lang="en-US" sz="2800" b="1" dirty="0" smtClean="0"/>
              <a:t>BREAST, etc.</a:t>
            </a:r>
            <a:endParaRPr lang="en-US" sz="2800" b="1"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027088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0" y="1397000"/>
          <a:ext cx="5943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2"/>
          <p:cNvSpPr>
            <a:spLocks noChangeArrowheads="1"/>
          </p:cNvSpPr>
          <p:nvPr/>
        </p:nvSpPr>
        <p:spPr bwMode="auto">
          <a:xfrm rot="-1976548">
            <a:off x="942975" y="1543050"/>
            <a:ext cx="3398838" cy="830263"/>
          </a:xfrm>
          <a:prstGeom prst="rect">
            <a:avLst/>
          </a:prstGeom>
          <a:noFill/>
          <a:ln w="9525">
            <a:noFill/>
            <a:miter lim="800000"/>
            <a:headEnd/>
            <a:tailEnd/>
          </a:ln>
        </p:spPr>
        <p:txBody>
          <a:bodyPr>
            <a:spAutoFit/>
          </a:bodyPr>
          <a:lstStyle/>
          <a:p>
            <a:r>
              <a:rPr lang="en-US" sz="4800" b="1"/>
              <a:t>Hysteresis</a:t>
            </a:r>
            <a:endParaRPr lang="en-US" sz="4800"/>
          </a:p>
        </p:txBody>
      </p:sp>
      <p:sp>
        <p:nvSpPr>
          <p:cNvPr id="16387" name="Rectangle 5"/>
          <p:cNvSpPr>
            <a:spLocks noChangeArrowheads="1"/>
          </p:cNvSpPr>
          <p:nvPr/>
        </p:nvSpPr>
        <p:spPr bwMode="auto">
          <a:xfrm>
            <a:off x="304800" y="5334000"/>
            <a:ext cx="3733800" cy="369888"/>
          </a:xfrm>
          <a:prstGeom prst="rect">
            <a:avLst/>
          </a:prstGeom>
          <a:noFill/>
          <a:ln w="9525">
            <a:noFill/>
            <a:miter lim="800000"/>
            <a:headEnd/>
            <a:tailEnd/>
          </a:ln>
        </p:spPr>
        <p:txBody>
          <a:bodyPr>
            <a:spAutoFit/>
          </a:bodyPr>
          <a:lstStyle/>
          <a:p>
            <a:r>
              <a:rPr lang="en-US" b="1"/>
              <a:t>MULTI - DIMENSIONAL   ISSUES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6477000" y="6248400"/>
            <a:ext cx="2319338" cy="357188"/>
          </a:xfrm>
          <a:prstGeom prst="rect">
            <a:avLst/>
          </a:prstGeom>
          <a:noFill/>
          <a:ln w="9525">
            <a:noFill/>
            <a:miter lim="800000"/>
            <a:headEnd/>
            <a:tailEnd/>
          </a:ln>
        </p:spPr>
        <p:txBody>
          <a:bodyPr lIns="80165" tIns="40083" rIns="80165" bIns="40083">
            <a:spAutoFit/>
          </a:bodyPr>
          <a:lstStyle/>
          <a:p>
            <a:pPr algn="r">
              <a:spcBef>
                <a:spcPct val="50000"/>
              </a:spcBef>
            </a:pPr>
            <a:r>
              <a:rPr lang="en-US"/>
              <a:t>* WHO Projection</a:t>
            </a:r>
            <a:endParaRPr lang="en-US" sz="1200"/>
          </a:p>
        </p:txBody>
      </p:sp>
      <p:sp>
        <p:nvSpPr>
          <p:cNvPr id="5" name="Rectangle 2"/>
          <p:cNvSpPr txBox="1">
            <a:spLocks noChangeArrowheads="1"/>
          </p:cNvSpPr>
          <p:nvPr/>
        </p:nvSpPr>
        <p:spPr>
          <a:xfrm>
            <a:off x="990600" y="533400"/>
            <a:ext cx="7040563" cy="622300"/>
          </a:xfrm>
          <a:prstGeom prst="rect">
            <a:avLst/>
          </a:prstGeom>
        </p:spPr>
        <p:txBody>
          <a:bodyPr lIns="80165" tIns="40083" rIns="80165" bIns="40083"/>
          <a:lstStyle/>
          <a:p>
            <a:pPr defTabSz="914388">
              <a:defRPr/>
            </a:pPr>
            <a:r>
              <a:rPr lang="en-US" sz="3200" b="1" kern="0" dirty="0">
                <a:latin typeface="Arial Rounded MT Bold" pitchFamily="34" charset="0"/>
                <a:ea typeface="+mj-ea"/>
                <a:cs typeface="+mj-cs"/>
              </a:rPr>
              <a:t>The Global Burden of Cancer</a:t>
            </a:r>
          </a:p>
        </p:txBody>
      </p:sp>
      <p:graphicFrame>
        <p:nvGraphicFramePr>
          <p:cNvPr id="20483" name="Chart 6"/>
          <p:cNvGraphicFramePr>
            <a:graphicFrameLocks/>
          </p:cNvGraphicFramePr>
          <p:nvPr/>
        </p:nvGraphicFramePr>
        <p:xfrm>
          <a:off x="838200" y="1905000"/>
          <a:ext cx="7543800" cy="4064000"/>
        </p:xfrm>
        <a:graphic>
          <a:graphicData uri="http://schemas.openxmlformats.org/presentationml/2006/ole">
            <p:oleObj spid="_x0000_s1026" r:id="rId4" imgW="7541406" imgH="4060288" progId="Excel.Sheet.8">
              <p:embed/>
            </p:oleObj>
          </a:graphicData>
        </a:graphic>
      </p:graphicFrame>
      <p:sp>
        <p:nvSpPr>
          <p:cNvPr id="8" name="TextBox 7"/>
          <p:cNvSpPr txBox="1"/>
          <p:nvPr/>
        </p:nvSpPr>
        <p:spPr>
          <a:xfrm>
            <a:off x="304800" y="3657600"/>
            <a:ext cx="914400" cy="338138"/>
          </a:xfrm>
          <a:prstGeom prst="rect">
            <a:avLst/>
          </a:prstGeom>
          <a:noFill/>
        </p:spPr>
        <p:txBody>
          <a:bodyPr>
            <a:spAutoFit/>
          </a:bodyPr>
          <a:lstStyle/>
          <a:p>
            <a:pPr>
              <a:defRPr/>
            </a:pPr>
            <a:r>
              <a:rPr lang="en-US" sz="1600" dirty="0">
                <a:latin typeface="+mn-lt"/>
                <a:ea typeface="+mn-ea"/>
                <a:cs typeface="Arial" charset="0"/>
              </a:rPr>
              <a:t>Million</a:t>
            </a:r>
          </a:p>
        </p:txBody>
      </p:sp>
      <p:sp>
        <p:nvSpPr>
          <p:cNvPr id="10" name="Right Arrow 9"/>
          <p:cNvSpPr/>
          <p:nvPr/>
        </p:nvSpPr>
        <p:spPr>
          <a:xfrm rot="20424856">
            <a:off x="3006725" y="2655888"/>
            <a:ext cx="3171825"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lIns="91428" tIns="45715" rIns="91428" bIns="45715" anchor="t">
            <a:normAutofit fontScale="90000"/>
          </a:bodyPr>
          <a:lstStyle/>
          <a:p>
            <a:r>
              <a:rPr lang="en-US" sz="2800" b="1" dirty="0" smtClean="0">
                <a:latin typeface="Arial Rounded MT Bold" pitchFamily="34" charset="0"/>
                <a:ea typeface="ＭＳ Ｐゴシック" charset="-128"/>
              </a:rPr>
              <a:t>Problems of Resource  Limited Settings: </a:t>
            </a:r>
            <a:br>
              <a:rPr lang="en-US" sz="2800" b="1" dirty="0" smtClean="0">
                <a:latin typeface="Arial Rounded MT Bold" pitchFamily="34" charset="0"/>
                <a:ea typeface="ＭＳ Ｐゴシック" charset="-128"/>
              </a:rPr>
            </a:br>
            <a:r>
              <a:rPr lang="en-US" sz="2800" b="1" dirty="0" smtClean="0">
                <a:latin typeface="Arial Rounded MT Bold" pitchFamily="34" charset="0"/>
                <a:ea typeface="ＭＳ Ｐゴシック" charset="-128"/>
              </a:rPr>
              <a:t>Patient Related</a:t>
            </a:r>
            <a:br>
              <a:rPr lang="en-US" sz="2800" b="1" dirty="0" smtClean="0">
                <a:latin typeface="Arial Rounded MT Bold" pitchFamily="34" charset="0"/>
                <a:ea typeface="ＭＳ Ｐゴシック" charset="-128"/>
              </a:rPr>
            </a:br>
            <a:endParaRPr lang="en-US" sz="2800" b="1" dirty="0" smtClean="0">
              <a:latin typeface="Arial Rounded MT Bold" pitchFamily="34" charset="0"/>
              <a:ea typeface="ＭＳ Ｐゴシック" charset="-128"/>
            </a:endParaRPr>
          </a:p>
        </p:txBody>
      </p:sp>
      <p:sp>
        <p:nvSpPr>
          <p:cNvPr id="14" name="Rectangle 13"/>
          <p:cNvSpPr/>
          <p:nvPr/>
        </p:nvSpPr>
        <p:spPr>
          <a:xfrm>
            <a:off x="3048000" y="1371600"/>
            <a:ext cx="4267200" cy="1877437"/>
          </a:xfrm>
          <a:prstGeom prst="rect">
            <a:avLst/>
          </a:prstGeom>
          <a:ln>
            <a:solidFill>
              <a:srgbClr val="92D050"/>
            </a:solidFill>
          </a:ln>
        </p:spPr>
        <p:txBody>
          <a:bodyPr>
            <a:spAutoFit/>
          </a:bodyPr>
          <a:lstStyle/>
          <a:p>
            <a:pPr>
              <a:defRPr/>
            </a:pPr>
            <a:r>
              <a:rPr lang="en-US" sz="3200" b="1" dirty="0" err="1" smtClean="0">
                <a:latin typeface="+mn-lt"/>
                <a:ea typeface="+mn-ea"/>
                <a:cs typeface="Arial" pitchFamily="34" charset="0"/>
              </a:rPr>
              <a:t>Poverty,illiteracy</a:t>
            </a:r>
            <a:r>
              <a:rPr lang="en-US" sz="3200" b="1" dirty="0" smtClean="0">
                <a:latin typeface="+mn-lt"/>
                <a:ea typeface="+mn-ea"/>
                <a:cs typeface="Arial" pitchFamily="34" charset="0"/>
              </a:rPr>
              <a:t> &amp; malnutrition </a:t>
            </a:r>
            <a:r>
              <a:rPr lang="en-US" sz="3200" b="1" dirty="0">
                <a:latin typeface="+mn-lt"/>
                <a:ea typeface="+mn-ea"/>
                <a:cs typeface="Arial" pitchFamily="34" charset="0"/>
              </a:rPr>
              <a:t>is a </a:t>
            </a:r>
            <a:r>
              <a:rPr lang="en-US" sz="3200" b="1" dirty="0" smtClean="0">
                <a:latin typeface="+mn-lt"/>
                <a:ea typeface="+mn-ea"/>
                <a:cs typeface="Arial" pitchFamily="34" charset="0"/>
              </a:rPr>
              <a:t>Carcinogen</a:t>
            </a:r>
            <a:r>
              <a:rPr lang="en-US" sz="2000" b="1" dirty="0" smtClean="0">
                <a:latin typeface="+mn-lt"/>
                <a:ea typeface="+mn-ea"/>
                <a:cs typeface="Arial" pitchFamily="34" charset="0"/>
              </a:rPr>
              <a:t> </a:t>
            </a:r>
            <a:endParaRPr lang="en-US" sz="2000" b="1" dirty="0">
              <a:latin typeface="+mn-lt"/>
              <a:ea typeface="+mn-ea"/>
              <a:cs typeface="Arial" pitchFamily="34" charset="0"/>
            </a:endParaRPr>
          </a:p>
          <a:p>
            <a:pPr>
              <a:defRPr/>
            </a:pPr>
            <a:r>
              <a:rPr lang="en-US" sz="2000" b="1" dirty="0">
                <a:latin typeface="+mn-lt"/>
                <a:ea typeface="+mn-ea"/>
                <a:cs typeface="Arial" pitchFamily="34" charset="0"/>
              </a:rPr>
              <a:t> 	    </a:t>
            </a:r>
          </a:p>
        </p:txBody>
      </p:sp>
      <p:graphicFrame>
        <p:nvGraphicFramePr>
          <p:cNvPr id="17" name="Diagram 16"/>
          <p:cNvGraphicFramePr/>
          <p:nvPr/>
        </p:nvGraphicFramePr>
        <p:xfrm>
          <a:off x="228600" y="1143000"/>
          <a:ext cx="2514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30" name="Picture 15" descr="http://t3.gstatic.com/images?q=tbn:ANd9GcTtfnvglylleUhzhvyVRo5Qe6G3yZ7ZW3uO3dlbpaXSUO3zpC7cSm7hyGd0Ig"/>
          <p:cNvPicPr>
            <a:picLocks noChangeAspect="1" noChangeArrowheads="1"/>
          </p:cNvPicPr>
          <p:nvPr/>
        </p:nvPicPr>
        <p:blipFill>
          <a:blip r:embed="rId7"/>
          <a:srcRect/>
          <a:stretch>
            <a:fillRect/>
          </a:stretch>
        </p:blipFill>
        <p:spPr bwMode="auto">
          <a:xfrm>
            <a:off x="7639050" y="762000"/>
            <a:ext cx="1504950" cy="1462088"/>
          </a:xfrm>
          <a:prstGeom prst="rect">
            <a:avLst/>
          </a:prstGeom>
          <a:noFill/>
          <a:ln w="9525">
            <a:noFill/>
            <a:miter lim="800000"/>
            <a:headEnd/>
            <a:tailEnd/>
          </a:ln>
        </p:spPr>
      </p:pic>
      <p:sp>
        <p:nvSpPr>
          <p:cNvPr id="19" name="Rectangle 18"/>
          <p:cNvSpPr/>
          <p:nvPr/>
        </p:nvSpPr>
        <p:spPr>
          <a:xfrm>
            <a:off x="5257800" y="6581775"/>
            <a:ext cx="3886200" cy="276225"/>
          </a:xfrm>
          <a:prstGeom prst="rect">
            <a:avLst/>
          </a:prstGeom>
        </p:spPr>
        <p:txBody>
          <a:bodyPr>
            <a:spAutoFit/>
          </a:bodyPr>
          <a:lstStyle/>
          <a:p>
            <a:pPr>
              <a:defRPr/>
            </a:pPr>
            <a:r>
              <a:rPr lang="en-IN" sz="1200" dirty="0">
                <a:latin typeface="Arial" charset="0"/>
                <a:ea typeface="+mn-ea"/>
                <a:cs typeface="Arial" charset="0"/>
              </a:rPr>
              <a:t>Indian J Chest Dis Allied Sci. 2004 Oct;46(4):269-81.</a:t>
            </a:r>
            <a:endParaRPr lang="en-US" sz="1200" dirty="0">
              <a:latin typeface="+mn-lt"/>
              <a:ea typeface="+mn-ea"/>
              <a:cs typeface="Arial" charset="0"/>
            </a:endParaRPr>
          </a:p>
        </p:txBody>
      </p:sp>
      <p:sp>
        <p:nvSpPr>
          <p:cNvPr id="26632" name="TextBox 17"/>
          <p:cNvSpPr txBox="1">
            <a:spLocks noChangeArrowheads="1"/>
          </p:cNvSpPr>
          <p:nvPr/>
        </p:nvSpPr>
        <p:spPr bwMode="auto">
          <a:xfrm>
            <a:off x="3733800" y="3276600"/>
            <a:ext cx="3810000" cy="369888"/>
          </a:xfrm>
          <a:prstGeom prst="rect">
            <a:avLst/>
          </a:prstGeom>
          <a:noFill/>
          <a:ln w="9525">
            <a:noFill/>
            <a:miter lim="800000"/>
            <a:headEnd/>
            <a:tailEnd/>
          </a:ln>
        </p:spPr>
        <p:txBody>
          <a:bodyPr>
            <a:spAutoFit/>
          </a:bodyPr>
          <a:lstStyle/>
          <a:p>
            <a:r>
              <a:rPr lang="en-US"/>
              <a:t>Lung cancer:  Indian demographics</a:t>
            </a:r>
          </a:p>
        </p:txBody>
      </p:sp>
      <p:pic>
        <p:nvPicPr>
          <p:cNvPr id="26633" name="Picture 3"/>
          <p:cNvPicPr>
            <a:picLocks noChangeAspect="1" noChangeArrowheads="1"/>
          </p:cNvPicPr>
          <p:nvPr/>
        </p:nvPicPr>
        <p:blipFill>
          <a:blip r:embed="rId8"/>
          <a:srcRect/>
          <a:stretch>
            <a:fillRect/>
          </a:stretch>
        </p:blipFill>
        <p:spPr bwMode="auto">
          <a:xfrm>
            <a:off x="3581400" y="3652838"/>
            <a:ext cx="4211638" cy="274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319088"/>
            <a:ext cx="8229600" cy="1143000"/>
          </a:xfrm>
          <a:prstGeom prst="rect">
            <a:avLst/>
          </a:prstGeom>
          <a:noFill/>
          <a:ln>
            <a:miter lim="800000"/>
            <a:headEnd/>
            <a:tailEnd/>
          </a:ln>
        </p:spPr>
        <p:txBody>
          <a:bodyPr lIns="91428" tIns="45715" rIns="91428" bIns="45715"/>
          <a:lstStyle/>
          <a:p>
            <a:pPr algn="ctr" defTabSz="914388">
              <a:defRPr/>
            </a:pPr>
            <a:r>
              <a:rPr lang="en-US" sz="2800" b="1" kern="0" dirty="0">
                <a:latin typeface="Arial Rounded MT Bold" pitchFamily="34" charset="0"/>
                <a:ea typeface="+mj-ea"/>
                <a:cs typeface="+mj-cs"/>
              </a:rPr>
              <a:t>Problems of Resource  Limited Settings: </a:t>
            </a:r>
            <a:br>
              <a:rPr lang="en-US" sz="2800" b="1" kern="0" dirty="0">
                <a:latin typeface="Arial Rounded MT Bold" pitchFamily="34" charset="0"/>
                <a:ea typeface="+mj-ea"/>
                <a:cs typeface="+mj-cs"/>
              </a:rPr>
            </a:br>
            <a:r>
              <a:rPr lang="en-US" sz="2800" b="1" kern="0" dirty="0">
                <a:latin typeface="Arial Rounded MT Bold" pitchFamily="34" charset="0"/>
                <a:ea typeface="+mj-ea"/>
                <a:cs typeface="+mj-cs"/>
              </a:rPr>
              <a:t>Provider Related</a:t>
            </a:r>
            <a:br>
              <a:rPr lang="en-US" sz="2800" b="1" kern="0" dirty="0">
                <a:latin typeface="Arial Rounded MT Bold" pitchFamily="34" charset="0"/>
                <a:ea typeface="+mj-ea"/>
                <a:cs typeface="+mj-cs"/>
              </a:rPr>
            </a:br>
            <a:endParaRPr lang="en-US" sz="2800" b="1" kern="0" dirty="0">
              <a:solidFill>
                <a:srgbClr val="5E5E5E"/>
              </a:solidFill>
              <a:latin typeface="Arial Rounded MT Bold" pitchFamily="34" charset="0"/>
              <a:ea typeface="+mj-ea"/>
              <a:cs typeface="+mj-cs"/>
            </a:endParaRPr>
          </a:p>
        </p:txBody>
      </p:sp>
      <p:grpSp>
        <p:nvGrpSpPr>
          <p:cNvPr id="3" name="Group 31"/>
          <p:cNvGrpSpPr>
            <a:grpSpLocks/>
          </p:cNvGrpSpPr>
          <p:nvPr/>
        </p:nvGrpSpPr>
        <p:grpSpPr bwMode="auto">
          <a:xfrm>
            <a:off x="3429000" y="1355725"/>
            <a:ext cx="2908300" cy="2876550"/>
            <a:chOff x="5416550" y="1495425"/>
            <a:chExt cx="3400425" cy="3171825"/>
          </a:xfrm>
        </p:grpSpPr>
        <p:pic>
          <p:nvPicPr>
            <p:cNvPr id="32776" name="Picture 2"/>
            <p:cNvPicPr>
              <a:picLocks noChangeAspect="1" noChangeArrowheads="1"/>
            </p:cNvPicPr>
            <p:nvPr/>
          </p:nvPicPr>
          <p:blipFill>
            <a:blip r:embed="rId2"/>
            <a:srcRect/>
            <a:stretch>
              <a:fillRect/>
            </a:stretch>
          </p:blipFill>
          <p:spPr bwMode="auto">
            <a:xfrm>
              <a:off x="5416550" y="1495425"/>
              <a:ext cx="3400425" cy="3171825"/>
            </a:xfrm>
            <a:prstGeom prst="rect">
              <a:avLst/>
            </a:prstGeom>
            <a:noFill/>
            <a:ln w="9525">
              <a:noFill/>
              <a:miter lim="800000"/>
              <a:headEnd/>
              <a:tailEnd/>
            </a:ln>
          </p:spPr>
        </p:pic>
        <p:sp>
          <p:nvSpPr>
            <p:cNvPr id="32777" name="TextBox 14"/>
            <p:cNvSpPr txBox="1">
              <a:spLocks noChangeArrowheads="1"/>
            </p:cNvSpPr>
            <p:nvPr/>
          </p:nvSpPr>
          <p:spPr bwMode="auto">
            <a:xfrm flipH="1">
              <a:off x="6559558" y="4067194"/>
              <a:ext cx="500066" cy="220616"/>
            </a:xfrm>
            <a:prstGeom prst="rect">
              <a:avLst/>
            </a:prstGeom>
            <a:solidFill>
              <a:srgbClr val="FFFFFF"/>
            </a:solidFill>
            <a:ln w="9525">
              <a:noFill/>
              <a:miter lim="800000"/>
              <a:headEnd/>
              <a:tailEnd/>
            </a:ln>
          </p:spPr>
          <p:txBody>
            <a:bodyPr>
              <a:spAutoFit/>
            </a:bodyPr>
            <a:lstStyle/>
            <a:p>
              <a:r>
                <a:rPr lang="en-US" sz="700"/>
                <a:t>2010</a:t>
              </a:r>
            </a:p>
          </p:txBody>
        </p:sp>
        <p:sp>
          <p:nvSpPr>
            <p:cNvPr id="32778" name="TextBox 16"/>
            <p:cNvSpPr txBox="1">
              <a:spLocks noChangeArrowheads="1"/>
            </p:cNvSpPr>
            <p:nvPr/>
          </p:nvSpPr>
          <p:spPr bwMode="auto">
            <a:xfrm flipH="1">
              <a:off x="5772947" y="4067177"/>
              <a:ext cx="428628" cy="339410"/>
            </a:xfrm>
            <a:prstGeom prst="rect">
              <a:avLst/>
            </a:prstGeom>
            <a:solidFill>
              <a:srgbClr val="FFFFFF"/>
            </a:solidFill>
            <a:ln w="9525">
              <a:noFill/>
              <a:miter lim="800000"/>
              <a:headEnd/>
              <a:tailEnd/>
            </a:ln>
          </p:spPr>
          <p:txBody>
            <a:bodyPr>
              <a:spAutoFit/>
            </a:bodyPr>
            <a:lstStyle/>
            <a:p>
              <a:r>
                <a:rPr lang="en-US" sz="700"/>
                <a:t>2000</a:t>
              </a:r>
            </a:p>
          </p:txBody>
        </p:sp>
      </p:grpSp>
      <p:sp>
        <p:nvSpPr>
          <p:cNvPr id="32771" name="TextBox 18"/>
          <p:cNvSpPr txBox="1">
            <a:spLocks noChangeArrowheads="1"/>
          </p:cNvSpPr>
          <p:nvPr/>
        </p:nvSpPr>
        <p:spPr bwMode="auto">
          <a:xfrm>
            <a:off x="6711950" y="6408738"/>
            <a:ext cx="2016125" cy="223837"/>
          </a:xfrm>
          <a:prstGeom prst="rect">
            <a:avLst/>
          </a:prstGeom>
          <a:noFill/>
          <a:ln w="9525">
            <a:noFill/>
            <a:miter lim="800000"/>
            <a:headEnd/>
            <a:tailEnd/>
          </a:ln>
        </p:spPr>
        <p:txBody>
          <a:bodyPr lIns="80165" tIns="40083" rIns="80165" bIns="40083">
            <a:spAutoFit/>
          </a:bodyPr>
          <a:lstStyle/>
          <a:p>
            <a:r>
              <a:rPr lang="en-US" sz="900"/>
              <a:t>Lancet Oncology(5)2004;695-8</a:t>
            </a:r>
          </a:p>
        </p:txBody>
      </p:sp>
      <p:sp>
        <p:nvSpPr>
          <p:cNvPr id="32772" name="Rectangle 19"/>
          <p:cNvSpPr>
            <a:spLocks noChangeArrowheads="1"/>
          </p:cNvSpPr>
          <p:nvPr/>
        </p:nvSpPr>
        <p:spPr bwMode="auto">
          <a:xfrm>
            <a:off x="2895600" y="4267200"/>
            <a:ext cx="4768850" cy="1549400"/>
          </a:xfrm>
          <a:prstGeom prst="rect">
            <a:avLst/>
          </a:prstGeom>
          <a:noFill/>
          <a:ln w="9525">
            <a:solidFill>
              <a:srgbClr val="409A7A"/>
            </a:solidFill>
            <a:miter lim="800000"/>
            <a:headEnd/>
            <a:tailEnd/>
          </a:ln>
        </p:spPr>
        <p:txBody>
          <a:bodyPr lIns="80165" tIns="40083" rIns="80165" bIns="40083">
            <a:spAutoFit/>
          </a:bodyPr>
          <a:lstStyle/>
          <a:p>
            <a:pPr>
              <a:spcBef>
                <a:spcPct val="50000"/>
              </a:spcBef>
            </a:pPr>
            <a:r>
              <a:rPr lang="en-US">
                <a:latin typeface="Arial Rounded MT Bold" pitchFamily="34" charset="0"/>
              </a:rPr>
              <a:t>Radiotherapy units per million population:</a:t>
            </a:r>
          </a:p>
          <a:p>
            <a:pPr>
              <a:lnSpc>
                <a:spcPct val="60000"/>
              </a:lnSpc>
              <a:spcBef>
                <a:spcPct val="50000"/>
              </a:spcBef>
            </a:pPr>
            <a:r>
              <a:rPr lang="en-US">
                <a:latin typeface="Arial Rounded MT Bold" pitchFamily="34" charset="0"/>
              </a:rPr>
              <a:t>India/Pakistan		                0.3</a:t>
            </a:r>
          </a:p>
          <a:p>
            <a:pPr>
              <a:lnSpc>
                <a:spcPct val="60000"/>
              </a:lnSpc>
              <a:spcBef>
                <a:spcPct val="50000"/>
              </a:spcBef>
            </a:pPr>
            <a:r>
              <a:rPr lang="en-US">
                <a:latin typeface="Arial Rounded MT Bold" pitchFamily="34" charset="0"/>
              </a:rPr>
              <a:t>Bangladesh			0.1</a:t>
            </a:r>
          </a:p>
          <a:p>
            <a:pPr>
              <a:lnSpc>
                <a:spcPct val="60000"/>
              </a:lnSpc>
              <a:spcBef>
                <a:spcPct val="50000"/>
              </a:spcBef>
            </a:pPr>
            <a:r>
              <a:rPr lang="en-US">
                <a:latin typeface="Arial Rounded MT Bold" pitchFamily="34" charset="0"/>
              </a:rPr>
              <a:t>USA				8.3</a:t>
            </a:r>
          </a:p>
        </p:txBody>
      </p:sp>
      <p:sp>
        <p:nvSpPr>
          <p:cNvPr id="21" name="TextBox 20"/>
          <p:cNvSpPr txBox="1"/>
          <p:nvPr/>
        </p:nvSpPr>
        <p:spPr>
          <a:xfrm>
            <a:off x="3505200" y="5791200"/>
            <a:ext cx="3790950" cy="357188"/>
          </a:xfrm>
          <a:prstGeom prst="rect">
            <a:avLst/>
          </a:prstGeom>
          <a:solidFill>
            <a:schemeClr val="accent1">
              <a:lumMod val="75000"/>
            </a:schemeClr>
          </a:solidFill>
        </p:spPr>
        <p:txBody>
          <a:bodyPr lIns="80165" tIns="40083" rIns="80165" bIns="40083">
            <a:spAutoFit/>
          </a:bodyPr>
          <a:lstStyle/>
          <a:p>
            <a:pPr>
              <a:defRPr/>
            </a:pPr>
            <a:r>
              <a:rPr lang="en-US" dirty="0">
                <a:latin typeface="Arial Rounded MT Bold" pitchFamily="34" charset="0"/>
                <a:ea typeface="+mn-ea"/>
                <a:cs typeface="Arial" pitchFamily="34" charset="0"/>
              </a:rPr>
              <a:t>Dismal for Simulators / TPS</a:t>
            </a:r>
          </a:p>
        </p:txBody>
      </p:sp>
      <p:graphicFrame>
        <p:nvGraphicFramePr>
          <p:cNvPr id="20" name="Diagram 19"/>
          <p:cNvGraphicFramePr/>
          <p:nvPr/>
        </p:nvGraphicFramePr>
        <p:xfrm>
          <a:off x="228600" y="1143000"/>
          <a:ext cx="2514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5" name="Picture 20" descr="http://t2.gstatic.com/images?q=tbn:ANd9GcTwqh2TDRy1D5xRzHZ_X6YUhLbv_1kzg0sOdqx7kjG0Vd3CeHciZIVhBH7d"/>
          <p:cNvPicPr>
            <a:picLocks noChangeAspect="1" noChangeArrowheads="1"/>
          </p:cNvPicPr>
          <p:nvPr/>
        </p:nvPicPr>
        <p:blipFill>
          <a:blip r:embed="rId7"/>
          <a:srcRect/>
          <a:stretch>
            <a:fillRect/>
          </a:stretch>
        </p:blipFill>
        <p:spPr bwMode="auto">
          <a:xfrm>
            <a:off x="6477000" y="838200"/>
            <a:ext cx="224155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319088"/>
            <a:ext cx="8229600" cy="1143000"/>
          </a:xfrm>
          <a:prstGeom prst="rect">
            <a:avLst/>
          </a:prstGeom>
          <a:noFill/>
          <a:ln>
            <a:miter lim="800000"/>
            <a:headEnd/>
            <a:tailEnd/>
          </a:ln>
        </p:spPr>
        <p:txBody>
          <a:bodyPr lIns="91428" tIns="45715" rIns="91428" bIns="45715"/>
          <a:lstStyle/>
          <a:p>
            <a:pPr algn="ctr" defTabSz="914388">
              <a:defRPr/>
            </a:pPr>
            <a:r>
              <a:rPr lang="en-US" sz="2800" b="1" kern="0" dirty="0">
                <a:latin typeface="Arial Rounded MT Bold" pitchFamily="34" charset="0"/>
                <a:ea typeface="+mj-ea"/>
                <a:cs typeface="+mj-cs"/>
              </a:rPr>
              <a:t>Problems of Resource  Limited Settings: </a:t>
            </a:r>
            <a:br>
              <a:rPr lang="en-US" sz="2800" b="1" kern="0" dirty="0">
                <a:latin typeface="Arial Rounded MT Bold" pitchFamily="34" charset="0"/>
                <a:ea typeface="+mj-ea"/>
                <a:cs typeface="+mj-cs"/>
              </a:rPr>
            </a:br>
            <a:r>
              <a:rPr lang="en-US" sz="2800" b="1" kern="0" dirty="0">
                <a:latin typeface="Arial Rounded MT Bold" pitchFamily="34" charset="0"/>
                <a:ea typeface="+mj-ea"/>
                <a:cs typeface="+mj-cs"/>
              </a:rPr>
              <a:t>Provider Related</a:t>
            </a:r>
            <a:br>
              <a:rPr lang="en-US" sz="2800" b="1" kern="0" dirty="0">
                <a:latin typeface="Arial Rounded MT Bold" pitchFamily="34" charset="0"/>
                <a:ea typeface="+mj-ea"/>
                <a:cs typeface="+mj-cs"/>
              </a:rPr>
            </a:br>
            <a:endParaRPr lang="en-US" sz="2800" b="1" kern="0" dirty="0">
              <a:solidFill>
                <a:srgbClr val="5E5E5E"/>
              </a:solidFill>
              <a:latin typeface="Arial Rounded MT Bold" pitchFamily="34" charset="0"/>
              <a:ea typeface="+mj-ea"/>
              <a:cs typeface="+mj-cs"/>
            </a:endParaRPr>
          </a:p>
        </p:txBody>
      </p:sp>
      <p:graphicFrame>
        <p:nvGraphicFramePr>
          <p:cNvPr id="17" name="Diagram 16"/>
          <p:cNvGraphicFramePr/>
          <p:nvPr/>
        </p:nvGraphicFramePr>
        <p:xfrm>
          <a:off x="228600" y="1143000"/>
          <a:ext cx="2514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4"/>
          <p:cNvSpPr>
            <a:spLocks noChangeArrowheads="1"/>
          </p:cNvSpPr>
          <p:nvPr/>
        </p:nvSpPr>
        <p:spPr bwMode="auto">
          <a:xfrm>
            <a:off x="2971800" y="2133600"/>
            <a:ext cx="5562600" cy="2308225"/>
          </a:xfrm>
          <a:prstGeom prst="rect">
            <a:avLst/>
          </a:prstGeom>
          <a:noFill/>
          <a:ln w="9525">
            <a:noFill/>
            <a:miter lim="800000"/>
            <a:headEnd/>
            <a:tailEnd/>
          </a:ln>
        </p:spPr>
        <p:txBody>
          <a:bodyPr anchor="ctr">
            <a:spAutoFit/>
          </a:bodyPr>
          <a:lstStyle/>
          <a:p>
            <a:pPr algn="just" eaLnBrk="0" hangingPunct="0"/>
            <a:r>
              <a:rPr lang="en-US" altLang="ko-KR" sz="2400">
                <a:latin typeface="Times New Roman" pitchFamily="18" charset="0"/>
                <a:ea typeface="Gulim" charset="-127"/>
              </a:rPr>
              <a:t>Radiation Oncologists		750</a:t>
            </a:r>
            <a:endParaRPr lang="en-US" altLang="ko-KR" sz="2400">
              <a:ea typeface="Gulim" charset="-127"/>
            </a:endParaRPr>
          </a:p>
          <a:p>
            <a:pPr algn="just" eaLnBrk="0" hangingPunct="0"/>
            <a:r>
              <a:rPr lang="en-US" altLang="ko-KR" sz="2400">
                <a:latin typeface="Times New Roman" pitchFamily="18" charset="0"/>
                <a:ea typeface="Gulim" charset="-127"/>
              </a:rPr>
              <a:t>Medical Physicists  		550</a:t>
            </a:r>
            <a:endParaRPr lang="en-US" altLang="ko-KR" sz="2400">
              <a:ea typeface="Gulim" charset="-127"/>
            </a:endParaRPr>
          </a:p>
          <a:p>
            <a:pPr algn="just" eaLnBrk="0" hangingPunct="0"/>
            <a:r>
              <a:rPr lang="en-US" altLang="ko-KR" sz="2400">
                <a:latin typeface="Times New Roman" pitchFamily="18" charset="0"/>
                <a:ea typeface="Gulim" charset="-127"/>
              </a:rPr>
              <a:t>Dosimetrist:			  0</a:t>
            </a:r>
            <a:endParaRPr lang="en-US" altLang="ko-KR" sz="2400">
              <a:ea typeface="Gulim" charset="-127"/>
            </a:endParaRPr>
          </a:p>
          <a:p>
            <a:pPr algn="just" eaLnBrk="0" hangingPunct="0"/>
            <a:r>
              <a:rPr lang="en-US" altLang="ko-KR" sz="2400">
                <a:latin typeface="Times New Roman" pitchFamily="18" charset="0"/>
                <a:ea typeface="Gulim" charset="-127"/>
              </a:rPr>
              <a:t>Radiotherapy Technologist	 900</a:t>
            </a:r>
            <a:endParaRPr lang="en-US" altLang="ko-KR" sz="2400">
              <a:ea typeface="Gulim" charset="-127"/>
            </a:endParaRPr>
          </a:p>
          <a:p>
            <a:pPr algn="just" eaLnBrk="0" hangingPunct="0"/>
            <a:r>
              <a:rPr lang="en-US" altLang="ko-KR" sz="2400">
                <a:latin typeface="Times New Roman" pitchFamily="18" charset="0"/>
                <a:ea typeface="Gulim" charset="-127"/>
              </a:rPr>
              <a:t>Medical staff (3 CDRT)	 400 </a:t>
            </a:r>
          </a:p>
          <a:p>
            <a:pPr algn="just" eaLnBrk="0" hangingPunct="0"/>
            <a:r>
              <a:rPr lang="en-US" altLang="ko-KR" sz="2400">
                <a:latin typeface="Times New Roman" pitchFamily="18" charset="0"/>
                <a:ea typeface="Gulim" charset="-127"/>
              </a:rPr>
              <a:t>Medical staff (Advanced RT) 	 75-110 </a:t>
            </a:r>
            <a:endParaRPr lang="en-US" altLang="ko-KR" sz="2400">
              <a:ea typeface="Gulim" charset="-127"/>
            </a:endParaRPr>
          </a:p>
        </p:txBody>
      </p:sp>
      <p:sp>
        <p:nvSpPr>
          <p:cNvPr id="34820" name="TextBox 8"/>
          <p:cNvSpPr txBox="1">
            <a:spLocks noChangeArrowheads="1"/>
          </p:cNvSpPr>
          <p:nvPr/>
        </p:nvSpPr>
        <p:spPr bwMode="auto">
          <a:xfrm>
            <a:off x="3657600" y="4800600"/>
            <a:ext cx="3581400" cy="369888"/>
          </a:xfrm>
          <a:prstGeom prst="rect">
            <a:avLst/>
          </a:prstGeom>
          <a:noFill/>
          <a:ln w="9525">
            <a:noFill/>
            <a:miter lim="800000"/>
            <a:headEnd/>
            <a:tailEnd/>
          </a:ln>
        </p:spPr>
        <p:txBody>
          <a:bodyPr>
            <a:spAutoFit/>
          </a:bodyPr>
          <a:lstStyle/>
          <a:p>
            <a:r>
              <a:rPr lang="en-US" b="1"/>
              <a:t>HUGE       SHORT FALL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319088"/>
            <a:ext cx="8229600" cy="1143000"/>
          </a:xfrm>
          <a:prstGeom prst="rect">
            <a:avLst/>
          </a:prstGeom>
          <a:noFill/>
          <a:ln>
            <a:miter lim="800000"/>
            <a:headEnd/>
            <a:tailEnd/>
          </a:ln>
        </p:spPr>
        <p:txBody>
          <a:bodyPr lIns="91428" tIns="45715" rIns="91428" bIns="45715"/>
          <a:lstStyle/>
          <a:p>
            <a:pPr algn="ctr" defTabSz="914388">
              <a:defRPr/>
            </a:pPr>
            <a:r>
              <a:rPr lang="en-US" sz="2800" b="1" kern="0" dirty="0">
                <a:latin typeface="Arial Rounded MT Bold" pitchFamily="34" charset="0"/>
                <a:ea typeface="+mj-ea"/>
                <a:cs typeface="+mj-cs"/>
              </a:rPr>
              <a:t>Problems of Resource  Limited Settings: </a:t>
            </a:r>
            <a:br>
              <a:rPr lang="en-US" sz="2800" b="1" kern="0" dirty="0">
                <a:latin typeface="Arial Rounded MT Bold" pitchFamily="34" charset="0"/>
                <a:ea typeface="+mj-ea"/>
                <a:cs typeface="+mj-cs"/>
              </a:rPr>
            </a:br>
            <a:r>
              <a:rPr lang="en-US" sz="2800" b="1" kern="0" dirty="0">
                <a:latin typeface="Arial Rounded MT Bold" pitchFamily="34" charset="0"/>
                <a:ea typeface="+mj-ea"/>
                <a:cs typeface="+mj-cs"/>
              </a:rPr>
              <a:t>Provider Related</a:t>
            </a:r>
            <a:br>
              <a:rPr lang="en-US" sz="2800" b="1" kern="0" dirty="0">
                <a:latin typeface="Arial Rounded MT Bold" pitchFamily="34" charset="0"/>
                <a:ea typeface="+mj-ea"/>
                <a:cs typeface="+mj-cs"/>
              </a:rPr>
            </a:br>
            <a:endParaRPr lang="en-US" sz="2800" b="1" kern="0" dirty="0">
              <a:solidFill>
                <a:srgbClr val="5E5E5E"/>
              </a:solidFill>
              <a:latin typeface="Arial Rounded MT Bold" pitchFamily="34" charset="0"/>
              <a:ea typeface="+mj-ea"/>
              <a:cs typeface="+mj-cs"/>
            </a:endParaRPr>
          </a:p>
        </p:txBody>
      </p:sp>
      <p:sp>
        <p:nvSpPr>
          <p:cNvPr id="36866" name="Rectangle 18"/>
          <p:cNvSpPr>
            <a:spLocks noChangeArrowheads="1"/>
          </p:cNvSpPr>
          <p:nvPr/>
        </p:nvSpPr>
        <p:spPr bwMode="auto">
          <a:xfrm>
            <a:off x="3276600" y="1485900"/>
            <a:ext cx="5638800" cy="1743075"/>
          </a:xfrm>
          <a:prstGeom prst="rect">
            <a:avLst/>
          </a:prstGeom>
          <a:noFill/>
          <a:ln w="9525">
            <a:noFill/>
            <a:miter lim="800000"/>
            <a:headEnd/>
            <a:tailEnd/>
          </a:ln>
        </p:spPr>
        <p:txBody>
          <a:bodyPr lIns="80165" tIns="40083" rIns="80165" bIns="40083">
            <a:spAutoFit/>
          </a:bodyPr>
          <a:lstStyle/>
          <a:p>
            <a:pPr>
              <a:spcBef>
                <a:spcPct val="50000"/>
              </a:spcBef>
            </a:pPr>
            <a:r>
              <a:rPr lang="en-US">
                <a:latin typeface="Arial Rounded MT Bold" pitchFamily="34" charset="0"/>
              </a:rPr>
              <a:t>Treatment Starting Delays are common</a:t>
            </a:r>
          </a:p>
          <a:p>
            <a:pPr>
              <a:spcBef>
                <a:spcPct val="50000"/>
              </a:spcBef>
            </a:pPr>
            <a:r>
              <a:rPr lang="en-US">
                <a:latin typeface="Arial Rounded MT Bold" pitchFamily="34" charset="0"/>
              </a:rPr>
              <a:t>2-6 weeks in most state funded departments</a:t>
            </a:r>
          </a:p>
          <a:p>
            <a:pPr>
              <a:spcBef>
                <a:spcPct val="50000"/>
              </a:spcBef>
            </a:pPr>
            <a:r>
              <a:rPr lang="en-US">
                <a:latin typeface="Arial Rounded MT Bold" pitchFamily="34" charset="0"/>
              </a:rPr>
              <a:t>May result in upstaging and poorer outcomes</a:t>
            </a:r>
          </a:p>
          <a:p>
            <a:r>
              <a:rPr lang="en-US">
                <a:latin typeface="Arial Rounded MT Bold" pitchFamily="34" charset="0"/>
              </a:rPr>
              <a:t>	</a:t>
            </a:r>
          </a:p>
          <a:p>
            <a:r>
              <a:rPr lang="en-US">
                <a:latin typeface="Arial Rounded MT Bold" pitchFamily="34" charset="0"/>
              </a:rPr>
              <a:t>	</a:t>
            </a:r>
          </a:p>
        </p:txBody>
      </p:sp>
      <p:sp>
        <p:nvSpPr>
          <p:cNvPr id="14" name="Rectangle 13"/>
          <p:cNvSpPr/>
          <p:nvPr/>
        </p:nvSpPr>
        <p:spPr>
          <a:xfrm>
            <a:off x="3124200" y="2971800"/>
            <a:ext cx="5791200" cy="400050"/>
          </a:xfrm>
          <a:prstGeom prst="rect">
            <a:avLst/>
          </a:prstGeom>
        </p:spPr>
        <p:txBody>
          <a:bodyPr>
            <a:spAutoFit/>
          </a:bodyPr>
          <a:lstStyle/>
          <a:p>
            <a:pPr>
              <a:defRPr/>
            </a:pPr>
            <a:r>
              <a:rPr lang="en-US" sz="2000" dirty="0">
                <a:latin typeface="+mn-lt"/>
                <a:ea typeface="+mn-ea"/>
                <a:cs typeface="Arial" pitchFamily="34" charset="0"/>
              </a:rPr>
              <a:t>Effect of delays on prognosis in patients with NSCLC</a:t>
            </a:r>
          </a:p>
        </p:txBody>
      </p:sp>
      <p:pic>
        <p:nvPicPr>
          <p:cNvPr id="36868" name="Picture 2"/>
          <p:cNvPicPr>
            <a:picLocks noChangeAspect="1" noChangeArrowheads="1"/>
          </p:cNvPicPr>
          <p:nvPr/>
        </p:nvPicPr>
        <p:blipFill>
          <a:blip r:embed="rId3"/>
          <a:srcRect/>
          <a:stretch>
            <a:fillRect/>
          </a:stretch>
        </p:blipFill>
        <p:spPr bwMode="auto">
          <a:xfrm>
            <a:off x="3276600" y="3429000"/>
            <a:ext cx="5029200" cy="2971800"/>
          </a:xfrm>
          <a:prstGeom prst="rect">
            <a:avLst/>
          </a:prstGeom>
          <a:noFill/>
          <a:ln w="9525">
            <a:noFill/>
            <a:miter lim="800000"/>
            <a:headEnd/>
            <a:tailEnd/>
          </a:ln>
        </p:spPr>
      </p:pic>
      <p:sp>
        <p:nvSpPr>
          <p:cNvPr id="36869" name="Rectangle 15"/>
          <p:cNvSpPr>
            <a:spLocks noChangeArrowheads="1"/>
          </p:cNvSpPr>
          <p:nvPr/>
        </p:nvSpPr>
        <p:spPr bwMode="auto">
          <a:xfrm>
            <a:off x="7170738" y="6429375"/>
            <a:ext cx="1592262" cy="276225"/>
          </a:xfrm>
          <a:prstGeom prst="rect">
            <a:avLst/>
          </a:prstGeom>
          <a:noFill/>
          <a:ln w="9525">
            <a:noFill/>
            <a:miter lim="800000"/>
            <a:headEnd/>
            <a:tailEnd/>
          </a:ln>
        </p:spPr>
        <p:txBody>
          <a:bodyPr wrap="none">
            <a:spAutoFit/>
          </a:bodyPr>
          <a:lstStyle/>
          <a:p>
            <a:r>
              <a:rPr lang="en-US" sz="1200">
                <a:latin typeface="Calibri" pitchFamily="34" charset="0"/>
              </a:rPr>
              <a:t>Thorax 2004;59:45–49</a:t>
            </a:r>
          </a:p>
        </p:txBody>
      </p:sp>
      <p:graphicFrame>
        <p:nvGraphicFramePr>
          <p:cNvPr id="17" name="Diagram 16"/>
          <p:cNvGraphicFramePr/>
          <p:nvPr/>
        </p:nvGraphicFramePr>
        <p:xfrm>
          <a:off x="228600" y="1143000"/>
          <a:ext cx="25146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609600"/>
            <a:ext cx="7772400" cy="838200"/>
          </a:xfrm>
        </p:spPr>
        <p:txBody>
          <a:bodyPr/>
          <a:lstStyle/>
          <a:p>
            <a:endParaRPr lang="en-US" dirty="0" smtClean="0"/>
          </a:p>
        </p:txBody>
      </p:sp>
      <p:sp>
        <p:nvSpPr>
          <p:cNvPr id="50179" name="Content Placeholder 2"/>
          <p:cNvSpPr>
            <a:spLocks noGrp="1"/>
          </p:cNvSpPr>
          <p:nvPr>
            <p:ph idx="1"/>
          </p:nvPr>
        </p:nvSpPr>
        <p:spPr>
          <a:xfrm>
            <a:off x="685800" y="1447800"/>
            <a:ext cx="7772400" cy="4648200"/>
          </a:xfrm>
        </p:spPr>
        <p:txBody>
          <a:bodyPr/>
          <a:lstStyle/>
          <a:p>
            <a:pPr algn="ctr">
              <a:buFontTx/>
              <a:buNone/>
            </a:pPr>
            <a:r>
              <a:rPr lang="en-US" b="1" smtClean="0">
                <a:solidFill>
                  <a:srgbClr val="C00000"/>
                </a:solidFill>
              </a:rPr>
              <a:t>What we are witnessing is the </a:t>
            </a:r>
          </a:p>
        </p:txBody>
      </p:sp>
      <p:sp>
        <p:nvSpPr>
          <p:cNvPr id="4" name="Rectangle 3"/>
          <p:cNvSpPr/>
          <p:nvPr/>
        </p:nvSpPr>
        <p:spPr>
          <a:xfrm>
            <a:off x="1" y="2438401"/>
            <a:ext cx="8458200"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Fast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Pased</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Technological </a:t>
            </a:r>
          </a:p>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Convergence/coalescence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87338" y="384175"/>
            <a:ext cx="8685212" cy="1143000"/>
          </a:xfrm>
        </p:spPr>
        <p:txBody>
          <a:bodyPr lIns="91428" tIns="45715" rIns="91428" bIns="45715" anchor="t"/>
          <a:lstStyle/>
          <a:p>
            <a:r>
              <a:rPr lang="en-US" sz="2800" b="1" smtClean="0">
                <a:latin typeface="Arial Rounded MT Bold" pitchFamily="34" charset="0"/>
                <a:ea typeface="ＭＳ Ｐゴシック" charset="-128"/>
              </a:rPr>
              <a:t>The Unique  Paradox: </a:t>
            </a:r>
            <a:br>
              <a:rPr lang="en-US" sz="2800" b="1" smtClean="0">
                <a:latin typeface="Arial Rounded MT Bold" pitchFamily="34" charset="0"/>
                <a:ea typeface="ＭＳ Ｐゴシック" charset="-128"/>
              </a:rPr>
            </a:br>
            <a:r>
              <a:rPr lang="en-US" sz="2800" b="1" smtClean="0">
                <a:latin typeface="Arial Rounded MT Bold" pitchFamily="34" charset="0"/>
                <a:ea typeface="ＭＳ Ｐゴシック" charset="-128"/>
              </a:rPr>
              <a:t>Problems of Resource  Limited Settings</a:t>
            </a:r>
          </a:p>
        </p:txBody>
      </p:sp>
      <p:pic>
        <p:nvPicPr>
          <p:cNvPr id="24578" name="Picture 4" descr="sadhu mobile"/>
          <p:cNvPicPr>
            <a:picLocks noGrp="1" noChangeAspect="1" noChangeArrowheads="1"/>
          </p:cNvPicPr>
          <p:nvPr>
            <p:ph idx="1"/>
          </p:nvPr>
        </p:nvPicPr>
        <p:blipFill>
          <a:blip r:embed="rId3"/>
          <a:srcRect/>
          <a:stretch>
            <a:fillRect/>
          </a:stretch>
        </p:blipFill>
        <p:spPr>
          <a:xfrm>
            <a:off x="609600" y="2057400"/>
            <a:ext cx="3413125" cy="4095750"/>
          </a:xfrm>
          <a:noFill/>
        </p:spPr>
      </p:pic>
      <p:sp>
        <p:nvSpPr>
          <p:cNvPr id="24579" name="Text Box 6"/>
          <p:cNvSpPr txBox="1">
            <a:spLocks noChangeArrowheads="1"/>
          </p:cNvSpPr>
          <p:nvPr/>
        </p:nvSpPr>
        <p:spPr bwMode="auto">
          <a:xfrm>
            <a:off x="4327525" y="2846388"/>
            <a:ext cx="4462463" cy="1816100"/>
          </a:xfrm>
          <a:prstGeom prst="rect">
            <a:avLst/>
          </a:prstGeom>
          <a:noFill/>
          <a:ln w="9525">
            <a:noFill/>
            <a:miter lim="800000"/>
            <a:headEnd/>
            <a:tailEnd/>
          </a:ln>
        </p:spPr>
        <p:txBody>
          <a:bodyPr lIns="91428" tIns="45715" rIns="91428" bIns="45715">
            <a:spAutoFit/>
          </a:bodyPr>
          <a:lstStyle/>
          <a:p>
            <a:pPr>
              <a:spcBef>
                <a:spcPct val="50000"/>
              </a:spcBef>
            </a:pPr>
            <a:r>
              <a:rPr lang="en-US" sz="2800"/>
              <a:t> </a:t>
            </a:r>
            <a:r>
              <a:rPr lang="en-US" sz="2800">
                <a:latin typeface="Arial Rounded MT Bold" pitchFamily="34" charset="0"/>
              </a:rPr>
              <a:t>Lost     between </a:t>
            </a:r>
          </a:p>
          <a:p>
            <a:pPr>
              <a:spcBef>
                <a:spcPct val="50000"/>
              </a:spcBef>
            </a:pPr>
            <a:r>
              <a:rPr lang="en-US" sz="2800">
                <a:latin typeface="Arial Rounded MT Bold" pitchFamily="34" charset="0"/>
              </a:rPr>
              <a:t> Basic deficiencies  &amp; </a:t>
            </a:r>
          </a:p>
          <a:p>
            <a:pPr>
              <a:spcBef>
                <a:spcPct val="50000"/>
              </a:spcBef>
            </a:pPr>
            <a:r>
              <a:rPr lang="en-US" sz="2800">
                <a:latin typeface="Arial Rounded MT Bold" pitchFamily="34" charset="0"/>
              </a:rPr>
              <a:t>Technical advancements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1981200" y="381000"/>
            <a:ext cx="5181600" cy="579438"/>
          </a:xfrm>
          <a:prstGeom prst="rect">
            <a:avLst/>
          </a:prstGeom>
          <a:noFill/>
          <a:ln w="9525">
            <a:noFill/>
            <a:miter lim="800000"/>
            <a:headEnd/>
            <a:tailEnd/>
          </a:ln>
        </p:spPr>
        <p:txBody>
          <a:bodyPr>
            <a:spAutoFit/>
          </a:bodyPr>
          <a:lstStyle/>
          <a:p>
            <a:pPr>
              <a:spcBef>
                <a:spcPct val="50000"/>
              </a:spcBef>
            </a:pPr>
            <a:r>
              <a:rPr lang="en-US" sz="3200" b="1" i="1">
                <a:solidFill>
                  <a:srgbClr val="990000"/>
                </a:solidFill>
              </a:rPr>
              <a:t>Optimization of Treatment</a:t>
            </a:r>
          </a:p>
        </p:txBody>
      </p:sp>
      <p:sp>
        <p:nvSpPr>
          <p:cNvPr id="80899" name="Text Box 6"/>
          <p:cNvSpPr txBox="1">
            <a:spLocks noChangeArrowheads="1"/>
          </p:cNvSpPr>
          <p:nvPr/>
        </p:nvSpPr>
        <p:spPr bwMode="auto">
          <a:xfrm>
            <a:off x="685800" y="1847850"/>
            <a:ext cx="7696200" cy="2446824"/>
          </a:xfrm>
          <a:prstGeom prst="rect">
            <a:avLst/>
          </a:prstGeom>
          <a:noFill/>
          <a:ln w="9525">
            <a:noFill/>
            <a:miter lim="800000"/>
            <a:headEnd/>
            <a:tailEnd/>
          </a:ln>
        </p:spPr>
        <p:txBody>
          <a:bodyPr>
            <a:spAutoFit/>
          </a:bodyPr>
          <a:lstStyle/>
          <a:p>
            <a:pPr>
              <a:spcBef>
                <a:spcPct val="50000"/>
              </a:spcBef>
              <a:buFontTx/>
              <a:buChar char="•"/>
            </a:pPr>
            <a:r>
              <a:rPr lang="en-US" i="1" dirty="0">
                <a:solidFill>
                  <a:srgbClr val="990000"/>
                </a:solidFill>
              </a:rPr>
              <a:t>Good Nutritional Support.</a:t>
            </a:r>
          </a:p>
          <a:p>
            <a:pPr>
              <a:spcBef>
                <a:spcPct val="50000"/>
              </a:spcBef>
              <a:buFontTx/>
              <a:buChar char="•"/>
            </a:pPr>
            <a:r>
              <a:rPr lang="en-US" i="1" dirty="0">
                <a:solidFill>
                  <a:srgbClr val="990000"/>
                </a:solidFill>
              </a:rPr>
              <a:t>Avoidance of Treatment Breaks</a:t>
            </a:r>
          </a:p>
          <a:p>
            <a:pPr>
              <a:spcBef>
                <a:spcPct val="50000"/>
              </a:spcBef>
              <a:buFontTx/>
              <a:buChar char="•"/>
            </a:pPr>
            <a:r>
              <a:rPr lang="en-US" i="1" dirty="0">
                <a:solidFill>
                  <a:srgbClr val="990000"/>
                </a:solidFill>
              </a:rPr>
              <a:t>Integration of Chemotherapy </a:t>
            </a:r>
            <a:r>
              <a:rPr lang="en-US" i="1" dirty="0" smtClean="0">
                <a:solidFill>
                  <a:srgbClr val="990000"/>
                </a:solidFill>
              </a:rPr>
              <a:t>as and when indicated</a:t>
            </a:r>
            <a:endParaRPr lang="en-US" i="1" dirty="0">
              <a:solidFill>
                <a:srgbClr val="990000"/>
              </a:solidFill>
            </a:endParaRPr>
          </a:p>
          <a:p>
            <a:pPr>
              <a:spcBef>
                <a:spcPct val="50000"/>
              </a:spcBef>
              <a:buFontTx/>
              <a:buChar char="•"/>
            </a:pPr>
            <a:r>
              <a:rPr lang="en-US" i="1" dirty="0">
                <a:solidFill>
                  <a:srgbClr val="990000"/>
                </a:solidFill>
              </a:rPr>
              <a:t>Altered fractionation &amp; abbreviated schedules </a:t>
            </a:r>
          </a:p>
          <a:p>
            <a:pPr>
              <a:spcBef>
                <a:spcPct val="50000"/>
              </a:spcBef>
              <a:buFontTx/>
              <a:buChar char="•"/>
            </a:pPr>
            <a:r>
              <a:rPr lang="en-US" i="1" dirty="0">
                <a:solidFill>
                  <a:srgbClr val="990000"/>
                </a:solidFill>
              </a:rPr>
              <a:t>Integration of high-precision </a:t>
            </a:r>
            <a:r>
              <a:rPr lang="en-US" i="1" dirty="0" smtClean="0">
                <a:solidFill>
                  <a:srgbClr val="990000"/>
                </a:solidFill>
              </a:rPr>
              <a:t>techniques wherever needed</a:t>
            </a:r>
            <a:endParaRPr lang="en-US" i="1" dirty="0">
              <a:solidFill>
                <a:srgbClr val="990000"/>
              </a:solidFill>
            </a:endParaRPr>
          </a:p>
          <a:p>
            <a:pPr>
              <a:spcBef>
                <a:spcPct val="50000"/>
              </a:spcBef>
            </a:pPr>
            <a:endParaRPr lang="en-US" i="1" dirty="0">
              <a:solidFill>
                <a:srgbClr val="99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solidFill>
                  <a:schemeClr val="bg1"/>
                </a:solidFill>
              </a:rPr>
              <a:t>SBRT: What is it?</a:t>
            </a:r>
          </a:p>
        </p:txBody>
      </p:sp>
      <p:sp>
        <p:nvSpPr>
          <p:cNvPr id="14339" name="Content Placeholder 2"/>
          <p:cNvSpPr>
            <a:spLocks noGrp="1"/>
          </p:cNvSpPr>
          <p:nvPr>
            <p:ph idx="1"/>
          </p:nvPr>
        </p:nvSpPr>
        <p:spPr bwMode="auto">
          <a:xfrm>
            <a:off x="457200" y="1143000"/>
            <a:ext cx="4495800" cy="4495800"/>
          </a:xfrm>
          <a:noFill/>
          <a:ln>
            <a:miter lim="800000"/>
            <a:headEnd/>
            <a:tailEnd/>
          </a:ln>
        </p:spPr>
        <p:txBody>
          <a:bodyPr vert="horz" wrap="square" lIns="91440" tIns="45720" rIns="91440" bIns="45720" numCol="1" anchor="t" anchorCtr="0" compatLnSpc="1">
            <a:prstTxWarp prst="textNoShape">
              <a:avLst/>
            </a:prstTxWarp>
          </a:bodyPr>
          <a:lstStyle/>
          <a:p>
            <a:r>
              <a:rPr lang="en-US" sz="2800" b="1" i="1" u="sng" dirty="0" err="1" smtClean="0"/>
              <a:t>Stereotactically</a:t>
            </a:r>
            <a:r>
              <a:rPr lang="en-US" sz="2800" dirty="0" smtClean="0"/>
              <a:t> localized, </a:t>
            </a:r>
            <a:r>
              <a:rPr lang="en-US" sz="2800" b="1" dirty="0" smtClean="0"/>
              <a:t>ultra-high-dose</a:t>
            </a:r>
            <a:r>
              <a:rPr lang="en-US" sz="2800" dirty="0" smtClean="0"/>
              <a:t> radiotherapy delivered to discrete tumor nodules in the lung, liver, and other </a:t>
            </a:r>
            <a:r>
              <a:rPr lang="en-US" sz="2800" b="1" dirty="0" err="1" smtClean="0"/>
              <a:t>extracranial</a:t>
            </a:r>
            <a:r>
              <a:rPr lang="en-US" sz="2800" b="1" dirty="0" smtClean="0"/>
              <a:t> locations in a </a:t>
            </a:r>
            <a:r>
              <a:rPr lang="en-US" sz="2800" b="1" i="1" u="sng" dirty="0" err="1" smtClean="0"/>
              <a:t>hypofractionated</a:t>
            </a:r>
            <a:r>
              <a:rPr lang="en-US" sz="2800" b="1" dirty="0" smtClean="0"/>
              <a:t> regimen </a:t>
            </a:r>
            <a:r>
              <a:rPr lang="en-US" sz="2800" dirty="0" smtClean="0"/>
              <a:t>(typically 1-5 treatments)</a:t>
            </a:r>
          </a:p>
          <a:p>
            <a:endParaRPr lang="en-US" sz="2800" dirty="0" smtClean="0"/>
          </a:p>
          <a:p>
            <a:pPr lvl="1">
              <a:buFont typeface="Wingdings" pitchFamily="2" charset="2"/>
              <a:buNone/>
            </a:pPr>
            <a:endParaRPr lang="en-US" sz="1800" dirty="0" smtClean="0">
              <a:solidFill>
                <a:srgbClr val="FFFF00"/>
              </a:solidFill>
            </a:endParaRPr>
          </a:p>
          <a:p>
            <a:endParaRPr lang="en-US" sz="2800" dirty="0" smtClean="0"/>
          </a:p>
          <a:p>
            <a:endParaRPr lang="en-US" dirty="0" smtClean="0"/>
          </a:p>
        </p:txBody>
      </p:sp>
      <p:pic>
        <p:nvPicPr>
          <p:cNvPr id="14340" name="Picture 5"/>
          <p:cNvPicPr>
            <a:picLocks noChangeAspect="1" noChangeArrowheads="1"/>
          </p:cNvPicPr>
          <p:nvPr/>
        </p:nvPicPr>
        <p:blipFill>
          <a:blip r:embed="rId2"/>
          <a:srcRect/>
          <a:stretch>
            <a:fillRect/>
          </a:stretch>
        </p:blipFill>
        <p:spPr bwMode="auto">
          <a:xfrm>
            <a:off x="5867400" y="1752600"/>
            <a:ext cx="2895600" cy="3429000"/>
          </a:xfrm>
          <a:prstGeom prst="rect">
            <a:avLst/>
          </a:prstGeom>
          <a:noFill/>
          <a:ln w="12700">
            <a:solidFill>
              <a:schemeClr val="bg1"/>
            </a:solidFill>
            <a:miter lim="800000"/>
            <a:headEnd/>
            <a:tailEnd/>
          </a:ln>
        </p:spPr>
      </p:pic>
      <p:sp>
        <p:nvSpPr>
          <p:cNvPr id="5" name="Rectangle 4"/>
          <p:cNvSpPr/>
          <p:nvPr/>
        </p:nvSpPr>
        <p:spPr>
          <a:xfrm>
            <a:off x="2438400" y="228600"/>
            <a:ext cx="4356577" cy="830997"/>
          </a:xfrm>
          <a:prstGeom prst="rect">
            <a:avLst/>
          </a:prstGeom>
        </p:spPr>
        <p:txBody>
          <a:bodyPr wrap="none">
            <a:spAutoFit/>
          </a:bodyPr>
          <a:lstStyle/>
          <a:p>
            <a:r>
              <a:rPr lang="en-US" sz="4800" dirty="0" smtClean="0"/>
              <a:t>SBRT: What is it?</a:t>
            </a:r>
            <a:endParaRPr lang="en-US" sz="4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0" y="0"/>
            <a:ext cx="9144000" cy="1600200"/>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solidFill>
                  <a:schemeClr val="bg1"/>
                </a:solidFill>
              </a:rPr>
              <a:t>Concept  of Local  Control</a:t>
            </a:r>
            <a:endParaRPr lang="en-IN" sz="3200" b="1" smtClean="0">
              <a:solidFill>
                <a:schemeClr val="bg1"/>
              </a:solidFill>
            </a:endParaRPr>
          </a:p>
        </p:txBody>
      </p:sp>
      <p:sp>
        <p:nvSpPr>
          <p:cNvPr id="1638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You may not achieve a</a:t>
            </a:r>
            <a:r>
              <a:rPr lang="en-US" b="1" dirty="0" smtClean="0">
                <a:solidFill>
                  <a:srgbClr val="FF0000"/>
                </a:solidFill>
              </a:rPr>
              <a:t> cure</a:t>
            </a:r>
            <a:r>
              <a:rPr lang="en-US" b="1" dirty="0" smtClean="0"/>
              <a:t> after</a:t>
            </a:r>
            <a:r>
              <a:rPr lang="en-US" b="1" dirty="0" smtClean="0">
                <a:solidFill>
                  <a:srgbClr val="FFC000"/>
                </a:solidFill>
              </a:rPr>
              <a:t> </a:t>
            </a:r>
            <a:r>
              <a:rPr lang="en-US" b="1" dirty="0" smtClean="0">
                <a:solidFill>
                  <a:srgbClr val="FF0000"/>
                </a:solidFill>
              </a:rPr>
              <a:t>local control</a:t>
            </a:r>
          </a:p>
          <a:p>
            <a:pPr algn="ctr">
              <a:buFont typeface="Wingdings" pitchFamily="2" charset="2"/>
              <a:buNone/>
            </a:pPr>
            <a:r>
              <a:rPr lang="en-US" b="1" dirty="0" smtClean="0"/>
              <a:t>  BUT</a:t>
            </a:r>
          </a:p>
          <a:p>
            <a:r>
              <a:rPr lang="en-US" b="1" dirty="0" smtClean="0"/>
              <a:t>One can not have a </a:t>
            </a:r>
            <a:r>
              <a:rPr lang="en-US" b="1" dirty="0" smtClean="0">
                <a:solidFill>
                  <a:srgbClr val="FF0000"/>
                </a:solidFill>
              </a:rPr>
              <a:t>cure</a:t>
            </a:r>
            <a:r>
              <a:rPr lang="en-US" b="1" dirty="0" smtClean="0"/>
              <a:t> without </a:t>
            </a:r>
            <a:r>
              <a:rPr lang="en-US" b="1" dirty="0" smtClean="0">
                <a:solidFill>
                  <a:srgbClr val="FF0000"/>
                </a:solidFill>
              </a:rPr>
              <a:t>local control</a:t>
            </a:r>
            <a:endParaRPr lang="en-IN" b="1" dirty="0" smtClean="0">
              <a:solidFill>
                <a:srgbClr val="FF0000"/>
              </a:solidFill>
            </a:endParaRPr>
          </a:p>
        </p:txBody>
      </p:sp>
      <p:sp>
        <p:nvSpPr>
          <p:cNvPr id="16388" name="Slide Number Placeholder 4"/>
          <p:cNvSpPr>
            <a:spLocks noGrp="1"/>
          </p:cNvSpPr>
          <p:nvPr>
            <p:ph type="sldNum" sz="quarter" idx="4294967295"/>
          </p:nvPr>
        </p:nvSpPr>
        <p:spPr bwMode="auto">
          <a:xfrm>
            <a:off x="6553200" y="6242050"/>
            <a:ext cx="2130425" cy="474663"/>
          </a:xfrm>
          <a:prstGeom prst="rect">
            <a:avLst/>
          </a:prstGeom>
          <a:noFill/>
          <a:ln>
            <a:miter lim="800000"/>
            <a:headEnd/>
            <a:tailEnd/>
          </a:ln>
        </p:spPr>
        <p:txBody>
          <a:bodyPr/>
          <a:lstStyle/>
          <a:p>
            <a:fld id="{EA9CBF77-B590-4E58-946F-B58F89814287}" type="slidenum">
              <a:rPr lang="en-IN" b="1"/>
              <a:pPr/>
              <a:t>60</a:t>
            </a:fld>
            <a:endParaRPr lang="en-IN" b="1"/>
          </a:p>
        </p:txBody>
      </p:sp>
      <p:sp>
        <p:nvSpPr>
          <p:cNvPr id="5" name="Rectangle 4"/>
          <p:cNvSpPr/>
          <p:nvPr/>
        </p:nvSpPr>
        <p:spPr>
          <a:xfrm>
            <a:off x="3261769" y="3244334"/>
            <a:ext cx="2620461" cy="369332"/>
          </a:xfrm>
          <a:prstGeom prst="rect">
            <a:avLst/>
          </a:prstGeom>
        </p:spPr>
        <p:txBody>
          <a:bodyPr wrap="none">
            <a:spAutoFit/>
          </a:bodyPr>
          <a:lstStyle/>
          <a:p>
            <a:r>
              <a:rPr lang="en-US" b="1" dirty="0" smtClean="0">
                <a:solidFill>
                  <a:schemeClr val="bg1"/>
                </a:solidFill>
              </a:rPr>
              <a:t>Concept  of Local  Control</a:t>
            </a:r>
            <a:endParaRPr lang="en-US" dirty="0"/>
          </a:p>
        </p:txBody>
      </p:sp>
      <p:sp>
        <p:nvSpPr>
          <p:cNvPr id="6" name="Rectangle 5"/>
          <p:cNvSpPr/>
          <p:nvPr/>
        </p:nvSpPr>
        <p:spPr>
          <a:xfrm>
            <a:off x="1371600" y="228600"/>
            <a:ext cx="5604419" cy="707886"/>
          </a:xfrm>
          <a:prstGeom prst="rect">
            <a:avLst/>
          </a:prstGeom>
        </p:spPr>
        <p:txBody>
          <a:bodyPr wrap="none">
            <a:spAutoFit/>
          </a:bodyPr>
          <a:lstStyle/>
          <a:p>
            <a:r>
              <a:rPr lang="en-US" sz="4000" b="1" dirty="0" smtClean="0"/>
              <a:t>Concept  of Local  Control</a:t>
            </a:r>
            <a:endParaRPr lang="en-US" sz="4000" dirty="0"/>
          </a:p>
        </p:txBody>
      </p:sp>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api.ning.com/files/Cln4MAYTw1jAOViZOJt7eO5UFKL8tC0fgcMmKJ89f8YSOqO7uYZ0DVbAhIrM8V5ZgIb9mc7CJ0R6r-HVvTaJWCyoFM7WRNXj/giving_back_we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2227" name="TextBox 2"/>
          <p:cNvSpPr txBox="1">
            <a:spLocks noChangeArrowheads="1"/>
          </p:cNvSpPr>
          <p:nvPr/>
        </p:nvSpPr>
        <p:spPr bwMode="auto">
          <a:xfrm>
            <a:off x="3505200" y="152400"/>
            <a:ext cx="5638800" cy="2884488"/>
          </a:xfrm>
          <a:prstGeom prst="rect">
            <a:avLst/>
          </a:prstGeom>
          <a:noFill/>
          <a:ln w="9525">
            <a:noFill/>
            <a:miter lim="800000"/>
            <a:headEnd/>
            <a:tailEnd/>
          </a:ln>
        </p:spPr>
        <p:txBody>
          <a:bodyPr>
            <a:spAutoFit/>
          </a:bodyPr>
          <a:lstStyle/>
          <a:p>
            <a:pPr>
              <a:lnSpc>
                <a:spcPct val="200000"/>
              </a:lnSpc>
            </a:pPr>
            <a:r>
              <a:rPr lang="en-US" sz="3200" b="1" dirty="0"/>
              <a:t>Together We Can</a:t>
            </a:r>
            <a:r>
              <a:rPr lang="en-US" sz="3200" dirty="0"/>
              <a:t> </a:t>
            </a:r>
          </a:p>
          <a:p>
            <a:pPr algn="r">
              <a:lnSpc>
                <a:spcPct val="200000"/>
              </a:lnSpc>
            </a:pPr>
            <a:r>
              <a:rPr lang="en-US" sz="3200" dirty="0"/>
              <a:t>Change The World</a:t>
            </a:r>
            <a:br>
              <a:rPr lang="en-US" sz="3200" dirty="0"/>
            </a:br>
            <a:endParaRPr lang="en-US" sz="3200" dirty="0"/>
          </a:p>
        </p:txBody>
      </p:sp>
      <p:sp>
        <p:nvSpPr>
          <p:cNvPr id="4" name="TextBox 3"/>
          <p:cNvSpPr txBox="1"/>
          <p:nvPr/>
        </p:nvSpPr>
        <p:spPr>
          <a:xfrm>
            <a:off x="2895600" y="3200400"/>
            <a:ext cx="3630738" cy="923330"/>
          </a:xfrm>
          <a:prstGeom prst="rect">
            <a:avLst/>
          </a:prstGeom>
          <a:noFill/>
        </p:spPr>
        <p:txBody>
          <a:bodyPr wrap="none" rtlCol="0">
            <a:spAutoFit/>
          </a:bodyPr>
          <a:lstStyle/>
          <a:p>
            <a:r>
              <a:rPr lang="en-US" sz="5400" b="1" dirty="0" smtClean="0"/>
              <a:t>THANK YOU</a:t>
            </a:r>
            <a:endParaRPr lang="en-US" sz="5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chemeClr val="bg1"/>
                </a:solidFill>
              </a:rPr>
              <a:t>Rationale of SBRT</a:t>
            </a:r>
          </a:p>
        </p:txBody>
      </p:sp>
      <p:sp>
        <p:nvSpPr>
          <p:cNvPr id="15363" name="Content Placeholder 2"/>
          <p:cNvSpPr>
            <a:spLocks noGrp="1"/>
          </p:cNvSpPr>
          <p:nvPr>
            <p:ph idx="1"/>
          </p:nvPr>
        </p:nvSpPr>
        <p:spPr bwMode="auto">
          <a:xfrm>
            <a:off x="457200" y="990600"/>
            <a:ext cx="8229600" cy="43434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80000"/>
              </a:lnSpc>
              <a:buNone/>
            </a:pPr>
            <a:endParaRPr lang="en-US" sz="2400" dirty="0" smtClean="0"/>
          </a:p>
          <a:p>
            <a:pPr lvl="1" eaLnBrk="1" hangingPunct="1">
              <a:lnSpc>
                <a:spcPct val="80000"/>
              </a:lnSpc>
              <a:buNone/>
            </a:pPr>
            <a:endParaRPr lang="en-US" sz="2400" dirty="0" smtClean="0"/>
          </a:p>
          <a:p>
            <a:pPr lvl="1" eaLnBrk="1" hangingPunct="1">
              <a:lnSpc>
                <a:spcPct val="80000"/>
              </a:lnSpc>
            </a:pPr>
            <a:endParaRPr lang="en-US" sz="2400" dirty="0" smtClean="0"/>
          </a:p>
          <a:p>
            <a:pPr eaLnBrk="1" hangingPunct="1">
              <a:lnSpc>
                <a:spcPct val="80000"/>
              </a:lnSpc>
              <a:buNone/>
            </a:pPr>
            <a:r>
              <a:rPr lang="en-US" sz="4000" dirty="0" smtClean="0"/>
              <a:t>   Higher radiation doses given over a shorter period allows for </a:t>
            </a:r>
            <a:r>
              <a:rPr lang="en-US" sz="4000" b="1" dirty="0" smtClean="0"/>
              <a:t>less </a:t>
            </a:r>
            <a:r>
              <a:rPr lang="en-US" sz="4000" dirty="0" smtClean="0"/>
              <a:t>tumor </a:t>
            </a:r>
            <a:r>
              <a:rPr lang="en-US" sz="4000" b="1" u="sng" dirty="0" smtClean="0"/>
              <a:t>cell repair and repopulation </a:t>
            </a:r>
            <a:r>
              <a:rPr lang="en-US" sz="4000" dirty="0" smtClean="0"/>
              <a:t>leading to </a:t>
            </a:r>
            <a:r>
              <a:rPr lang="en-US" sz="4000" b="1" u="sng" dirty="0" smtClean="0"/>
              <a:t>more cell kill</a:t>
            </a:r>
            <a:r>
              <a:rPr lang="en-US" sz="4000" dirty="0" smtClean="0"/>
              <a:t>.</a:t>
            </a:r>
            <a:endParaRPr lang="en-US" sz="4000" b="1" u="sng" dirty="0" smtClean="0"/>
          </a:p>
          <a:p>
            <a:pPr eaLnBrk="1" hangingPunct="1">
              <a:lnSpc>
                <a:spcPct val="80000"/>
              </a:lnSpc>
            </a:pPr>
            <a:endParaRPr lang="en-US" sz="2700" dirty="0" smtClean="0"/>
          </a:p>
          <a:p>
            <a:pPr eaLnBrk="1" hangingPunct="1">
              <a:lnSpc>
                <a:spcPct val="80000"/>
              </a:lnSpc>
              <a:buNone/>
            </a:pPr>
            <a:endParaRPr lang="en-US" sz="2700" dirty="0" smtClean="0"/>
          </a:p>
          <a:p>
            <a:pPr eaLnBrk="1" hangingPunct="1">
              <a:lnSpc>
                <a:spcPct val="80000"/>
              </a:lnSpc>
              <a:buNone/>
            </a:pPr>
            <a:endParaRPr lang="en-US" sz="2700" dirty="0" smtClean="0"/>
          </a:p>
        </p:txBody>
      </p:sp>
      <p:sp>
        <p:nvSpPr>
          <p:cNvPr id="4" name="Rectangle 3"/>
          <p:cNvSpPr/>
          <p:nvPr/>
        </p:nvSpPr>
        <p:spPr>
          <a:xfrm>
            <a:off x="2438400" y="0"/>
            <a:ext cx="4585999" cy="830997"/>
          </a:xfrm>
          <a:prstGeom prst="rect">
            <a:avLst/>
          </a:prstGeom>
        </p:spPr>
        <p:txBody>
          <a:bodyPr wrap="none">
            <a:spAutoFit/>
          </a:bodyPr>
          <a:lstStyle/>
          <a:p>
            <a:r>
              <a:rPr lang="en-US" sz="4800" dirty="0" smtClean="0"/>
              <a:t>Rationale of SBRT</a:t>
            </a:r>
            <a:endParaRPr lang="en-US"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0"/>
          <a:ext cx="9144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10244" name="Picture 4" descr="hunters-bombing"/>
          <p:cNvPicPr>
            <a:picLocks noChangeAspect="1" noChangeArrowheads="1"/>
          </p:cNvPicPr>
          <p:nvPr/>
        </p:nvPicPr>
        <p:blipFill>
          <a:blip r:embed="rId6"/>
          <a:srcRect/>
          <a:stretch>
            <a:fillRect/>
          </a:stretch>
        </p:blipFill>
        <p:spPr bwMode="auto">
          <a:xfrm>
            <a:off x="381000" y="1066800"/>
            <a:ext cx="8610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228600" y="228600"/>
            <a:ext cx="3048000" cy="2438400"/>
          </a:xfrm>
          <a:prstGeom prst="rect">
            <a:avLst/>
          </a:prstGeom>
          <a:noFill/>
          <a:ln>
            <a:miter lim="800000"/>
            <a:headEnd/>
            <a:tailEnd/>
          </a:ln>
        </p:spPr>
        <p:txBody>
          <a:bodyPr/>
          <a:lstStyle/>
          <a:p>
            <a:pPr algn="l"/>
            <a:r>
              <a:rPr lang="en-US" sz="5400" smtClean="0"/>
              <a:t>SBRT </a:t>
            </a:r>
            <a:r>
              <a:rPr lang="en-US" sz="2800" smtClean="0"/>
              <a:t>ANALOGOUS TO DIGITAL SMART BOMBING </a:t>
            </a:r>
          </a:p>
        </p:txBody>
      </p:sp>
      <p:pic>
        <p:nvPicPr>
          <p:cNvPr id="24579" name="Picture 3" descr="Bombing%20Iraq%20Digital"/>
          <p:cNvPicPr>
            <a:picLocks noGrp="1" noChangeAspect="1" noChangeArrowheads="1"/>
          </p:cNvPicPr>
          <p:nvPr>
            <p:ph sz="half" idx="4294967295"/>
          </p:nvPr>
        </p:nvPicPr>
        <p:blipFill>
          <a:blip r:embed="rId2"/>
          <a:srcRect l="4572" t="18518" r="20000" b="11111"/>
          <a:stretch>
            <a:fillRect/>
          </a:stretch>
        </p:blipFill>
        <p:spPr bwMode="auto">
          <a:xfrm>
            <a:off x="3505200" y="0"/>
            <a:ext cx="2346325" cy="2895600"/>
          </a:xfrm>
          <a:prstGeom prst="rect">
            <a:avLst/>
          </a:prstGeom>
          <a:noFill/>
          <a:ln>
            <a:miter lim="800000"/>
            <a:headEnd/>
            <a:tailEnd/>
          </a:ln>
        </p:spPr>
      </p:pic>
      <p:pic>
        <p:nvPicPr>
          <p:cNvPr id="24580" name="Picture 4" descr="9777"/>
          <p:cNvPicPr>
            <a:picLocks noGrp="1" noChangeAspect="1" noChangeArrowheads="1"/>
          </p:cNvPicPr>
          <p:nvPr>
            <p:ph sz="half" idx="4294967295"/>
          </p:nvPr>
        </p:nvPicPr>
        <p:blipFill>
          <a:blip r:embed="rId3"/>
          <a:srcRect/>
          <a:stretch>
            <a:fillRect/>
          </a:stretch>
        </p:blipFill>
        <p:spPr bwMode="auto">
          <a:xfrm>
            <a:off x="952500" y="2895600"/>
            <a:ext cx="7239000" cy="3886200"/>
          </a:xfrm>
          <a:prstGeom prst="rect">
            <a:avLst/>
          </a:prstGeom>
          <a:noFill/>
          <a:ln>
            <a:miter lim="800000"/>
            <a:headEnd/>
            <a:tailEnd/>
          </a:ln>
        </p:spPr>
      </p:pic>
      <p:sp>
        <p:nvSpPr>
          <p:cNvPr id="24581" name="Line 5"/>
          <p:cNvSpPr>
            <a:spLocks noChangeShapeType="1"/>
          </p:cNvSpPr>
          <p:nvPr/>
        </p:nvSpPr>
        <p:spPr bwMode="auto">
          <a:xfrm flipH="1">
            <a:off x="4724400" y="2743200"/>
            <a:ext cx="152400" cy="2133600"/>
          </a:xfrm>
          <a:prstGeom prst="line">
            <a:avLst/>
          </a:prstGeom>
          <a:noFill/>
          <a:ln w="76200">
            <a:solidFill>
              <a:srgbClr val="FFFF00"/>
            </a:solidFill>
            <a:round/>
            <a:headEnd/>
            <a:tailEnd type="triangle" w="med" len="med"/>
          </a:ln>
        </p:spPr>
        <p:txBody>
          <a:bodyPr/>
          <a:lstStyle/>
          <a:p>
            <a:endParaRPr lang="en-US"/>
          </a:p>
        </p:txBody>
      </p:sp>
      <p:sp>
        <p:nvSpPr>
          <p:cNvPr id="24582" name="Text Box 6"/>
          <p:cNvSpPr txBox="1">
            <a:spLocks noChangeArrowheads="1"/>
          </p:cNvSpPr>
          <p:nvPr/>
        </p:nvSpPr>
        <p:spPr bwMode="auto">
          <a:xfrm>
            <a:off x="1431925" y="2246313"/>
            <a:ext cx="184150" cy="366712"/>
          </a:xfrm>
          <a:prstGeom prst="rect">
            <a:avLst/>
          </a:prstGeom>
          <a:noFill/>
          <a:ln w="9525">
            <a:noFill/>
            <a:miter lim="800000"/>
            <a:headEnd/>
            <a:tailEnd/>
          </a:ln>
        </p:spPr>
        <p:txBody>
          <a:bodyPr wrap="none">
            <a:spAutoFit/>
          </a:bodyPr>
          <a:lstStyle/>
          <a:p>
            <a:endParaRPr lang="en-IN" sz="2400"/>
          </a:p>
        </p:txBody>
      </p:sp>
      <p:sp>
        <p:nvSpPr>
          <p:cNvPr id="24583" name="Text Box 7"/>
          <p:cNvSpPr txBox="1">
            <a:spLocks noChangeArrowheads="1"/>
          </p:cNvSpPr>
          <p:nvPr/>
        </p:nvSpPr>
        <p:spPr bwMode="auto">
          <a:xfrm>
            <a:off x="5943600" y="609600"/>
            <a:ext cx="3200400" cy="1554163"/>
          </a:xfrm>
          <a:prstGeom prst="rect">
            <a:avLst/>
          </a:prstGeom>
          <a:noFill/>
          <a:ln w="9525">
            <a:noFill/>
            <a:miter lim="800000"/>
            <a:headEnd/>
            <a:tailEnd/>
          </a:ln>
        </p:spPr>
        <p:txBody>
          <a:bodyPr>
            <a:spAutoFit/>
          </a:bodyPr>
          <a:lstStyle/>
          <a:p>
            <a:pPr>
              <a:spcBef>
                <a:spcPct val="50000"/>
              </a:spcBef>
            </a:pPr>
            <a:r>
              <a:rPr lang="en-US" sz="3200"/>
              <a:t>ACCEPTABLE COLLATERAL DAMAGE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2353</Words>
  <Application>Microsoft Office PowerPoint</Application>
  <PresentationFormat>On-screen Show (4:3)</PresentationFormat>
  <Paragraphs>598</Paragraphs>
  <Slides>61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Microsoft Office Excel 97-2003 Worksheet</vt:lpstr>
      <vt:lpstr>Slide 1</vt:lpstr>
      <vt:lpstr>Slide 2</vt:lpstr>
      <vt:lpstr>1965 - 2007</vt:lpstr>
      <vt:lpstr>This has been possible</vt:lpstr>
      <vt:lpstr>Slide 5</vt:lpstr>
      <vt:lpstr>SBRT: What is it?</vt:lpstr>
      <vt:lpstr>Rationale of SBRT</vt:lpstr>
      <vt:lpstr>Slide 8</vt:lpstr>
      <vt:lpstr>SBRT ANALOGOUS TO DIGITAL SMART BOMBING </vt:lpstr>
      <vt:lpstr>Slide 10</vt:lpstr>
      <vt:lpstr>VOLUME                </vt:lpstr>
      <vt:lpstr>Specialized Devices for SBRT</vt:lpstr>
      <vt:lpstr>SBRT Sites </vt:lpstr>
      <vt:lpstr>Indications of SBRT</vt:lpstr>
      <vt:lpstr>Lung SBRT/SABR   Selection Criteria, Techniques,Outcomes </vt:lpstr>
      <vt:lpstr>Patient Selection</vt:lpstr>
      <vt:lpstr>Clinical Essentials</vt:lpstr>
      <vt:lpstr>Slide 18</vt:lpstr>
      <vt:lpstr>Slide 19</vt:lpstr>
      <vt:lpstr>Pre -SBRT Work-up</vt:lpstr>
      <vt:lpstr>Treatment  Simulation</vt:lpstr>
      <vt:lpstr>Slide 22</vt:lpstr>
      <vt:lpstr>Slide 23</vt:lpstr>
      <vt:lpstr>Tumour &amp; OAR Delineation</vt:lpstr>
      <vt:lpstr>Slide 25</vt:lpstr>
      <vt:lpstr>Radiation Treatment Planning</vt:lpstr>
      <vt:lpstr>EXTRAORDINARY Care Needed </vt:lpstr>
      <vt:lpstr>Slide 28</vt:lpstr>
      <vt:lpstr>Slide 29</vt:lpstr>
      <vt:lpstr>SBRT-LUNG IN CENTRAL LESIONS-DOSE REDUCTION</vt:lpstr>
      <vt:lpstr>Slide 31</vt:lpstr>
      <vt:lpstr>Slide 32</vt:lpstr>
      <vt:lpstr>Slide 33</vt:lpstr>
      <vt:lpstr>TRUEBEAM-New Beam generation system</vt:lpstr>
      <vt:lpstr>Why FFF</vt:lpstr>
      <vt:lpstr>Slide 36</vt:lpstr>
      <vt:lpstr>Slide 37</vt:lpstr>
      <vt:lpstr>Physical Benefits of FFF</vt:lpstr>
      <vt:lpstr>Evidence </vt:lpstr>
      <vt:lpstr>Slide 40</vt:lpstr>
      <vt:lpstr>SBRT Prostate</vt:lpstr>
      <vt:lpstr>SRT Brain(Thalamus)</vt:lpstr>
      <vt:lpstr>          Treatment of Extracranial Oligometastases</vt:lpstr>
      <vt:lpstr>SBRT Liver mets</vt:lpstr>
      <vt:lpstr>Slide 45</vt:lpstr>
      <vt:lpstr>Slide 46</vt:lpstr>
      <vt:lpstr>SBRT in Pancreas using FFF</vt:lpstr>
      <vt:lpstr>Slide 48</vt:lpstr>
      <vt:lpstr>Slide 49</vt:lpstr>
      <vt:lpstr>Slide 50</vt:lpstr>
      <vt:lpstr>Slide 51</vt:lpstr>
      <vt:lpstr>Slide 52</vt:lpstr>
      <vt:lpstr>Problems of Resource  Limited Settings:  Patient Related </vt:lpstr>
      <vt:lpstr>Slide 54</vt:lpstr>
      <vt:lpstr>Slide 55</vt:lpstr>
      <vt:lpstr>Slide 56</vt:lpstr>
      <vt:lpstr>Slide 57</vt:lpstr>
      <vt:lpstr>The Unique  Paradox:  Problems of Resource  Limited Settings</vt:lpstr>
      <vt:lpstr>Slide 59</vt:lpstr>
      <vt:lpstr>Concept  of Local  Control</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cp:lastModifiedBy>
  <cp:revision>105</cp:revision>
  <dcterms:created xsi:type="dcterms:W3CDTF">2006-08-16T00:00:00Z</dcterms:created>
  <dcterms:modified xsi:type="dcterms:W3CDTF">2014-05-23T15:44:41Z</dcterms:modified>
</cp:coreProperties>
</file>